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
  </p:notesMasterIdLst>
  <p:handoutMasterIdLst>
    <p:handoutMasterId r:id="rId11"/>
  </p:handoutMasterIdLst>
  <p:sldIdLst>
    <p:sldId id="560" r:id="rId5"/>
    <p:sldId id="300" r:id="rId6"/>
    <p:sldId id="327" r:id="rId7"/>
    <p:sldId id="353" r:id="rId8"/>
    <p:sldId id="524" r:id="rId9"/>
  </p:sldIdLst>
  <p:sldSz cx="12192000" cy="6858000"/>
  <p:notesSz cx="6735763" cy="9866313"/>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08" userDrawn="1">
          <p15:clr>
            <a:srgbClr val="A4A3A4"/>
          </p15:clr>
        </p15:guide>
        <p15:guide id="2" pos="2122"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usch, Livia" initials="BL" lastIdx="10" clrIdx="0">
    <p:extLst>
      <p:ext uri="{19B8F6BF-5375-455C-9EA6-DF929625EA0E}">
        <p15:presenceInfo xmlns:p15="http://schemas.microsoft.com/office/powerpoint/2012/main" userId="S-1-5-21-1723672064-3625565270-1803316008-44029" providerId="AD"/>
      </p:ext>
    </p:extLst>
  </p:cmAuthor>
  <p:cmAuthor id="2" name="Patricia Mars" initials="PM" lastIdx="19" clrIdx="1">
    <p:extLst>
      <p:ext uri="{19B8F6BF-5375-455C-9EA6-DF929625EA0E}">
        <p15:presenceInfo xmlns:p15="http://schemas.microsoft.com/office/powerpoint/2012/main" userId="6ae9b3bcdbc5a8e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58" autoAdjust="0"/>
    <p:restoredTop sz="94694"/>
  </p:normalViewPr>
  <p:slideViewPr>
    <p:cSldViewPr snapToGrid="0" showGuides="1">
      <p:cViewPr varScale="1">
        <p:scale>
          <a:sx n="74" d="100"/>
          <a:sy n="74" d="100"/>
        </p:scale>
        <p:origin x="654" y="60"/>
      </p:cViewPr>
      <p:guideLst/>
    </p:cSldViewPr>
  </p:slideViewPr>
  <p:notesTextViewPr>
    <p:cViewPr>
      <p:scale>
        <a:sx n="1" d="1"/>
        <a:sy n="1" d="1"/>
      </p:scale>
      <p:origin x="0" y="0"/>
    </p:cViewPr>
  </p:notesTextViewPr>
  <p:sorterViewPr>
    <p:cViewPr>
      <p:scale>
        <a:sx n="100" d="100"/>
        <a:sy n="100" d="100"/>
      </p:scale>
      <p:origin x="0" y="-2796"/>
    </p:cViewPr>
  </p:sorterViewPr>
  <p:notesViewPr>
    <p:cSldViewPr snapToGrid="0" showGuides="1">
      <p:cViewPr varScale="1">
        <p:scale>
          <a:sx n="138" d="100"/>
          <a:sy n="138" d="100"/>
        </p:scale>
        <p:origin x="3368" y="184"/>
      </p:cViewPr>
      <p:guideLst>
        <p:guide orient="horz" pos="3108"/>
        <p:guide pos="212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commentAuthors" Target="commentAuthors.xml"/><Relationship Id="rId2" Type="http://schemas.openxmlformats.org/officeDocument/2006/relationships/customXml" Target="../customXml/item2.xml"/><Relationship Id="rId16"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handoutMaster" Target="handoutMasters/handoutMaster1.xml"/><Relationship Id="rId5" Type="http://schemas.openxmlformats.org/officeDocument/2006/relationships/slide" Target="slides/slide1.xml"/><Relationship Id="rId15" Type="http://schemas.openxmlformats.org/officeDocument/2006/relationships/theme" Target="theme/them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de-DE" dirty="0"/>
          </a:p>
        </p:txBody>
      </p:sp>
      <p:sp>
        <p:nvSpPr>
          <p:cNvPr id="3" name="Datumsplatzhalter 2"/>
          <p:cNvSpPr>
            <a:spLocks noGrp="1"/>
          </p:cNvSpPr>
          <p:nvPr>
            <p:ph type="dt" sz="quarter" idx="1"/>
          </p:nvPr>
        </p:nvSpPr>
        <p:spPr>
          <a:xfrm>
            <a:off x="3815375" y="0"/>
            <a:ext cx="2918830" cy="493316"/>
          </a:xfrm>
          <a:prstGeom prst="rect">
            <a:avLst/>
          </a:prstGeom>
        </p:spPr>
        <p:txBody>
          <a:bodyPr vert="horz" lIns="91065" tIns="45533" rIns="91065" bIns="45533" rtlCol="0"/>
          <a:lstStyle>
            <a:lvl1pPr algn="r">
              <a:defRPr sz="1200"/>
            </a:lvl1pPr>
          </a:lstStyle>
          <a:p>
            <a:fld id="{EEFFB8EB-610F-403B-A74E-183713751793}" type="datetimeFigureOut">
              <a:rPr lang="de-DE" smtClean="0"/>
              <a:t>07.09.2023</a:t>
            </a:fld>
            <a:endParaRPr lang="de-DE"/>
          </a:p>
        </p:txBody>
      </p:sp>
      <p:sp>
        <p:nvSpPr>
          <p:cNvPr id="4" name="Fußzeilenplatzhalter 3"/>
          <p:cNvSpPr>
            <a:spLocks noGrp="1"/>
          </p:cNvSpPr>
          <p:nvPr>
            <p:ph type="ftr" sz="quarter" idx="2"/>
          </p:nvPr>
        </p:nvSpPr>
        <p:spPr>
          <a:xfrm>
            <a:off x="1" y="9371285"/>
            <a:ext cx="2918830" cy="493316"/>
          </a:xfrm>
          <a:prstGeom prst="rect">
            <a:avLst/>
          </a:prstGeom>
        </p:spPr>
        <p:txBody>
          <a:bodyPr vert="horz" lIns="91065" tIns="45533" rIns="91065" bIns="45533" rtlCol="0" anchor="b"/>
          <a:lstStyle>
            <a:lvl1pPr algn="l">
              <a:defRPr sz="1200"/>
            </a:lvl1pPr>
          </a:lstStyle>
          <a:p>
            <a:endParaRPr lang="de-DE"/>
          </a:p>
        </p:txBody>
      </p:sp>
      <p:sp>
        <p:nvSpPr>
          <p:cNvPr id="5" name="Foliennummernplatzhalter 4"/>
          <p:cNvSpPr>
            <a:spLocks noGrp="1"/>
          </p:cNvSpPr>
          <p:nvPr>
            <p:ph type="sldNum" sz="quarter" idx="3"/>
          </p:nvPr>
        </p:nvSpPr>
        <p:spPr>
          <a:xfrm>
            <a:off x="3815375" y="9371285"/>
            <a:ext cx="2918830" cy="493316"/>
          </a:xfrm>
          <a:prstGeom prst="rect">
            <a:avLst/>
          </a:prstGeom>
        </p:spPr>
        <p:txBody>
          <a:bodyPr vert="horz" lIns="91065" tIns="45533" rIns="91065" bIns="45533" rtlCol="0" anchor="b"/>
          <a:lstStyle>
            <a:lvl1pPr algn="r">
              <a:defRPr sz="1200"/>
            </a:lvl1pPr>
          </a:lstStyle>
          <a:p>
            <a:fld id="{9A57BBEC-4DC3-4CDB-BCE4-59DE8A358E70}" type="slidenum">
              <a:rPr lang="de-DE" smtClean="0"/>
              <a:t>‹Nr.›</a:t>
            </a:fld>
            <a:endParaRPr lang="de-DE"/>
          </a:p>
        </p:txBody>
      </p:sp>
    </p:spTree>
    <p:extLst>
      <p:ext uri="{BB962C8B-B14F-4D97-AF65-F5344CB8AC3E}">
        <p14:creationId xmlns:p14="http://schemas.microsoft.com/office/powerpoint/2010/main" val="360254009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18830" cy="493316"/>
          </a:xfrm>
          <a:prstGeom prst="rect">
            <a:avLst/>
          </a:prstGeom>
        </p:spPr>
        <p:txBody>
          <a:bodyPr vert="horz" lIns="91065" tIns="45533" rIns="91065" bIns="45533" rtlCol="0"/>
          <a:lstStyle>
            <a:lvl1pPr algn="l">
              <a:defRPr sz="1200"/>
            </a:lvl1pPr>
          </a:lstStyle>
          <a:p>
            <a:endParaRPr lang="de-DE"/>
          </a:p>
        </p:txBody>
      </p:sp>
      <p:sp>
        <p:nvSpPr>
          <p:cNvPr id="3" name="Datumsplatzhalter 2"/>
          <p:cNvSpPr>
            <a:spLocks noGrp="1"/>
          </p:cNvSpPr>
          <p:nvPr>
            <p:ph type="dt" idx="1"/>
          </p:nvPr>
        </p:nvSpPr>
        <p:spPr>
          <a:xfrm>
            <a:off x="3815375" y="0"/>
            <a:ext cx="2918830" cy="493316"/>
          </a:xfrm>
          <a:prstGeom prst="rect">
            <a:avLst/>
          </a:prstGeom>
        </p:spPr>
        <p:txBody>
          <a:bodyPr vert="horz" lIns="91065" tIns="45533" rIns="91065" bIns="45533" rtlCol="0"/>
          <a:lstStyle>
            <a:lvl1pPr algn="r">
              <a:defRPr sz="1200"/>
            </a:lvl1pPr>
          </a:lstStyle>
          <a:p>
            <a:fld id="{A5FF77DF-E13C-4468-8DF5-EE6BA062811D}" type="datetimeFigureOut">
              <a:rPr lang="de-DE" smtClean="0"/>
              <a:t>07.09.2023</a:t>
            </a:fld>
            <a:endParaRPr lang="de-DE"/>
          </a:p>
        </p:txBody>
      </p:sp>
      <p:sp>
        <p:nvSpPr>
          <p:cNvPr id="4" name="Folienbildplatzhalter 3"/>
          <p:cNvSpPr>
            <a:spLocks noGrp="1" noRot="1" noChangeAspect="1"/>
          </p:cNvSpPr>
          <p:nvPr>
            <p:ph type="sldImg" idx="2"/>
          </p:nvPr>
        </p:nvSpPr>
        <p:spPr>
          <a:xfrm>
            <a:off x="79375" y="739775"/>
            <a:ext cx="6577013" cy="3700463"/>
          </a:xfrm>
          <a:prstGeom prst="rect">
            <a:avLst/>
          </a:prstGeom>
          <a:noFill/>
          <a:ln w="12700">
            <a:solidFill>
              <a:prstClr val="black"/>
            </a:solidFill>
          </a:ln>
        </p:spPr>
        <p:txBody>
          <a:bodyPr vert="horz" lIns="91065" tIns="45533" rIns="91065" bIns="45533" rtlCol="0" anchor="ctr"/>
          <a:lstStyle/>
          <a:p>
            <a:endParaRPr lang="de-DE"/>
          </a:p>
        </p:txBody>
      </p:sp>
      <p:sp>
        <p:nvSpPr>
          <p:cNvPr id="5" name="Notizenplatzhalter 4"/>
          <p:cNvSpPr>
            <a:spLocks noGrp="1"/>
          </p:cNvSpPr>
          <p:nvPr>
            <p:ph type="body" sz="quarter" idx="3"/>
          </p:nvPr>
        </p:nvSpPr>
        <p:spPr>
          <a:xfrm>
            <a:off x="362089" y="4727755"/>
            <a:ext cx="6011585" cy="4439841"/>
          </a:xfrm>
          <a:prstGeom prst="rect">
            <a:avLst/>
          </a:prstGeom>
        </p:spPr>
        <p:txBody>
          <a:bodyPr vert="horz" lIns="0" tIns="0" rIns="0" bIns="0" rtlCol="0"/>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6" name="Fußzeilenplatzhalter 5"/>
          <p:cNvSpPr>
            <a:spLocks noGrp="1"/>
          </p:cNvSpPr>
          <p:nvPr>
            <p:ph type="ftr" sz="quarter" idx="4"/>
          </p:nvPr>
        </p:nvSpPr>
        <p:spPr>
          <a:xfrm>
            <a:off x="1" y="9371285"/>
            <a:ext cx="2918830" cy="493316"/>
          </a:xfrm>
          <a:prstGeom prst="rect">
            <a:avLst/>
          </a:prstGeom>
        </p:spPr>
        <p:txBody>
          <a:bodyPr vert="horz" lIns="91065" tIns="45533" rIns="91065" bIns="45533" rtlCol="0" anchor="b"/>
          <a:lstStyle>
            <a:lvl1pPr algn="l">
              <a:defRPr sz="1200"/>
            </a:lvl1pPr>
          </a:lstStyle>
          <a:p>
            <a:endParaRPr lang="de-DE"/>
          </a:p>
        </p:txBody>
      </p:sp>
      <p:sp>
        <p:nvSpPr>
          <p:cNvPr id="7" name="Foliennummernplatzhalter 6"/>
          <p:cNvSpPr>
            <a:spLocks noGrp="1"/>
          </p:cNvSpPr>
          <p:nvPr>
            <p:ph type="sldNum" sz="quarter" idx="5"/>
          </p:nvPr>
        </p:nvSpPr>
        <p:spPr>
          <a:xfrm>
            <a:off x="3815375" y="9371285"/>
            <a:ext cx="2918830" cy="493316"/>
          </a:xfrm>
          <a:prstGeom prst="rect">
            <a:avLst/>
          </a:prstGeom>
        </p:spPr>
        <p:txBody>
          <a:bodyPr vert="horz" lIns="91065" tIns="45533" rIns="91065" bIns="45533" rtlCol="0" anchor="b"/>
          <a:lstStyle>
            <a:lvl1pPr algn="r">
              <a:defRPr sz="1200"/>
            </a:lvl1pPr>
          </a:lstStyle>
          <a:p>
            <a:fld id="{0E2CBE5C-EACF-46E7-B61E-6071F5A61DA6}" type="slidenum">
              <a:rPr lang="de-DE" smtClean="0"/>
              <a:t>‹Nr.›</a:t>
            </a:fld>
            <a:endParaRPr lang="de-DE"/>
          </a:p>
        </p:txBody>
      </p:sp>
    </p:spTree>
    <p:extLst>
      <p:ext uri="{BB962C8B-B14F-4D97-AF65-F5344CB8AC3E}">
        <p14:creationId xmlns:p14="http://schemas.microsoft.com/office/powerpoint/2010/main" val="641516696"/>
      </p:ext>
    </p:extLst>
  </p:cSld>
  <p:clrMap bg1="lt1" tx1="dk1" bg2="lt2" tx2="dk2" accent1="accent1" accent2="accent2" accent3="accent3" accent4="accent4" accent5="accent5" accent6="accent6" hlink="hlink" folHlink="folHlink"/>
  <p:notesStyle>
    <a:lvl1pPr marL="176213" indent="-176213" algn="l" defTabSz="914400" rtl="0" eaLnBrk="1" latinLnBrk="0" hangingPunct="1">
      <a:lnSpc>
        <a:spcPct val="105000"/>
      </a:lnSpc>
      <a:buFont typeface="Wingdings" panose="05000000000000000000" pitchFamily="2" charset="2"/>
      <a:buChar char="§"/>
      <a:defRPr sz="1400" kern="1200">
        <a:solidFill>
          <a:schemeClr val="tx1"/>
        </a:solidFill>
        <a:latin typeface="+mn-lt"/>
        <a:ea typeface="+mn-ea"/>
        <a:cs typeface="+mn-cs"/>
      </a:defRPr>
    </a:lvl1pPr>
    <a:lvl2pPr marL="354013" indent="-177800" algn="l" defTabSz="914400" rtl="0" eaLnBrk="1" latinLnBrk="0" hangingPunct="1">
      <a:lnSpc>
        <a:spcPct val="105000"/>
      </a:lnSpc>
      <a:buFont typeface="Wingdings" panose="05000000000000000000" pitchFamily="2" charset="2"/>
      <a:buChar char="§"/>
      <a:defRPr sz="1400" kern="1200">
        <a:solidFill>
          <a:schemeClr val="tx1"/>
        </a:solidFill>
        <a:latin typeface="+mn-lt"/>
        <a:ea typeface="+mn-ea"/>
        <a:cs typeface="+mn-cs"/>
      </a:defRPr>
    </a:lvl2pPr>
    <a:lvl3pPr marL="541338" indent="-187325" algn="l" defTabSz="914400" rtl="0" eaLnBrk="1" latinLnBrk="0" hangingPunct="1">
      <a:lnSpc>
        <a:spcPct val="105000"/>
      </a:lnSpc>
      <a:buFont typeface="Wingdings" panose="05000000000000000000" pitchFamily="2" charset="2"/>
      <a:buChar char="§"/>
      <a:defRPr sz="1400" kern="1200">
        <a:solidFill>
          <a:schemeClr val="tx1"/>
        </a:solidFill>
        <a:latin typeface="+mn-lt"/>
        <a:ea typeface="+mn-ea"/>
        <a:cs typeface="+mn-cs"/>
      </a:defRPr>
    </a:lvl3pPr>
    <a:lvl4pPr marL="717550" indent="-176213" algn="l" defTabSz="914400" rtl="0" eaLnBrk="1" latinLnBrk="0" hangingPunct="1">
      <a:lnSpc>
        <a:spcPct val="105000"/>
      </a:lnSpc>
      <a:buFont typeface="Wingdings" panose="05000000000000000000" pitchFamily="2" charset="2"/>
      <a:buChar char="§"/>
      <a:defRPr sz="1400" kern="1200">
        <a:solidFill>
          <a:schemeClr val="tx1"/>
        </a:solidFill>
        <a:latin typeface="+mn-lt"/>
        <a:ea typeface="+mn-ea"/>
        <a:cs typeface="+mn-cs"/>
      </a:defRPr>
    </a:lvl4pPr>
    <a:lvl5pPr marL="806450" indent="-88900" algn="l" defTabSz="914400" rtl="0" eaLnBrk="1" latinLnBrk="0" hangingPunct="1">
      <a:lnSpc>
        <a:spcPct val="105000"/>
      </a:lnSpc>
      <a:buFont typeface="Wingdings" panose="05000000000000000000" pitchFamily="2" charset="2"/>
      <a:buChar char="§"/>
      <a:defRPr sz="14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spTree>
      <p:nvGrpSpPr>
        <p:cNvPr id="1" name=""/>
        <p:cNvGrpSpPr/>
        <p:nvPr/>
      </p:nvGrpSpPr>
      <p:grpSpPr>
        <a:xfrm>
          <a:off x="0" y="0"/>
          <a:ext cx="0" cy="0"/>
          <a:chOff x="0" y="0"/>
          <a:chExt cx="0" cy="0"/>
        </a:xfrm>
      </p:grpSpPr>
      <p:sp>
        <p:nvSpPr>
          <p:cNvPr id="2" name="Titel 1"/>
          <p:cNvSpPr>
            <a:spLocks noGrp="1"/>
          </p:cNvSpPr>
          <p:nvPr>
            <p:ph type="ctrTitle" hasCustomPrompt="1"/>
          </p:nvPr>
        </p:nvSpPr>
        <p:spPr bwMode="gray">
          <a:xfrm>
            <a:off x="407987" y="385403"/>
            <a:ext cx="11376025" cy="576063"/>
          </a:xfrm>
        </p:spPr>
        <p:txBody>
          <a:bodyPr/>
          <a:lstStyle>
            <a:lvl1pPr>
              <a:defRPr sz="3200"/>
            </a:lvl1pPr>
          </a:lstStyle>
          <a:p>
            <a:r>
              <a:rPr lang="de-DE" dirty="0"/>
              <a:t>Titel</a:t>
            </a:r>
            <a:br>
              <a:rPr lang="de-DE" dirty="0"/>
            </a:br>
            <a:endParaRPr lang="de-DE" dirty="0"/>
          </a:p>
        </p:txBody>
      </p:sp>
      <p:sp>
        <p:nvSpPr>
          <p:cNvPr id="3" name="Untertitel 2"/>
          <p:cNvSpPr>
            <a:spLocks noGrp="1"/>
          </p:cNvSpPr>
          <p:nvPr>
            <p:ph type="subTitle" idx="1" hasCustomPrompt="1"/>
          </p:nvPr>
        </p:nvSpPr>
        <p:spPr bwMode="gray">
          <a:xfrm>
            <a:off x="407987" y="1004034"/>
            <a:ext cx="11376025" cy="576062"/>
          </a:xfrm>
        </p:spPr>
        <p:txBody>
          <a:bodyPr/>
          <a:lstStyle>
            <a:lvl1pPr marL="0" indent="0" algn="l">
              <a:buNone/>
              <a:defRPr sz="2200">
                <a:solidFill>
                  <a:schemeClr val="tx2"/>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de-DE" dirty="0"/>
              <a:t>Untertitel</a:t>
            </a:r>
          </a:p>
        </p:txBody>
      </p:sp>
      <p:sp>
        <p:nvSpPr>
          <p:cNvPr id="9" name="Textplatzhalter 8"/>
          <p:cNvSpPr>
            <a:spLocks noGrp="1"/>
          </p:cNvSpPr>
          <p:nvPr>
            <p:ph type="body" sz="quarter" idx="10" hasCustomPrompt="1"/>
          </p:nvPr>
        </p:nvSpPr>
        <p:spPr bwMode="gray">
          <a:xfrm>
            <a:off x="407988" y="1988840"/>
            <a:ext cx="11376025" cy="1440160"/>
          </a:xfrm>
        </p:spPr>
        <p:txBody>
          <a:bodyPr/>
          <a:lstStyle>
            <a:lvl1pPr marL="0" indent="0">
              <a:buNone/>
              <a:defRPr>
                <a:solidFill>
                  <a:schemeClr val="tx2"/>
                </a:solidFill>
              </a:defRPr>
            </a:lvl1pPr>
          </a:lstStyle>
          <a:p>
            <a:pPr lvl="0"/>
            <a:r>
              <a:rPr lang="de-DE" dirty="0"/>
              <a:t>Ort, Datum, Abteilung</a:t>
            </a:r>
          </a:p>
          <a:p>
            <a:pPr lvl="0"/>
            <a:endParaRPr lang="de-DE" dirty="0"/>
          </a:p>
        </p:txBody>
      </p:sp>
      <p:pic>
        <p:nvPicPr>
          <p:cNvPr id="17"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959540" y="6127061"/>
            <a:ext cx="1857617" cy="362569"/>
          </a:xfrm>
          <a:prstGeom prst="rect">
            <a:avLst/>
          </a:prstGeom>
        </p:spPr>
      </p:pic>
    </p:spTree>
    <p:extLst>
      <p:ext uri="{BB962C8B-B14F-4D97-AF65-F5344CB8AC3E}">
        <p14:creationId xmlns:p14="http://schemas.microsoft.com/office/powerpoint/2010/main" val="82867867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nd content on picture">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44BA0E6-F5AE-4D53-8371-01D7AE4C1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 y="476250"/>
            <a:ext cx="12192000" cy="5976938"/>
          </a:xfrm>
          <a:prstGeom prst="rect">
            <a:avLst/>
          </a:prstGeom>
        </p:spPr>
      </p:pic>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11" name="Inhaltsplatzhalter 2">
            <a:extLst>
              <a:ext uri="{FF2B5EF4-FFF2-40B4-BE49-F238E27FC236}">
                <a16:creationId xmlns:a16="http://schemas.microsoft.com/office/drawing/2014/main" id="{1850F7D1-FBDD-7446-8BFE-B57C5DE13FD4}"/>
              </a:ext>
            </a:extLst>
          </p:cNvPr>
          <p:cNvSpPr>
            <a:spLocks noGrp="1"/>
          </p:cNvSpPr>
          <p:nvPr>
            <p:ph idx="1"/>
          </p:nvPr>
        </p:nvSpPr>
        <p:spPr bwMode="gray">
          <a:xfrm>
            <a:off x="407988" y="2168548"/>
            <a:ext cx="11376025" cy="4104001"/>
          </a:xfrm>
        </p:spPr>
        <p:txBody>
          <a:bodyPr/>
          <a:lstStyle>
            <a:lvl1pPr>
              <a:defRPr>
                <a:solidFill>
                  <a:schemeClr val="bg1"/>
                </a:solidFill>
              </a:defRPr>
            </a:lvl1pPr>
          </a:lstStyle>
          <a:p>
            <a:pPr lvl="0"/>
            <a:r>
              <a:rPr lang="de-DE" dirty="0"/>
              <a:t>Textmasterformat bearbeiten</a:t>
            </a:r>
          </a:p>
        </p:txBody>
      </p:sp>
    </p:spTree>
    <p:extLst>
      <p:ext uri="{BB962C8B-B14F-4D97-AF65-F5344CB8AC3E}">
        <p14:creationId xmlns:p14="http://schemas.microsoft.com/office/powerpoint/2010/main" val="9975145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Divider picture">
    <p:spTree>
      <p:nvGrpSpPr>
        <p:cNvPr id="1" name=""/>
        <p:cNvGrpSpPr/>
        <p:nvPr/>
      </p:nvGrpSpPr>
      <p:grpSpPr>
        <a:xfrm>
          <a:off x="0" y="0"/>
          <a:ext cx="0" cy="0"/>
          <a:chOff x="0" y="0"/>
          <a:chExt cx="0" cy="0"/>
        </a:xfrm>
      </p:grpSpPr>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1" y="476250"/>
            <a:ext cx="12192000" cy="5976938"/>
          </a:xfrm>
          <a:solidFill>
            <a:srgbClr val="A2B3BC"/>
          </a:solidFill>
        </p:spPr>
        <p:txBody>
          <a:bodyPr anchor="ctr" anchorCtr="0"/>
          <a:lstStyle>
            <a:lvl1pPr marL="0" indent="0" algn="ctr">
              <a:buNone/>
              <a:defRPr/>
            </a:lvl1pPr>
          </a:lstStyle>
          <a:p>
            <a:r>
              <a:rPr lang="de-DE"/>
              <a:t>Bild durch Klicken auf Symbol hinzufügen</a:t>
            </a:r>
          </a:p>
        </p:txBody>
      </p:sp>
      <p:sp>
        <p:nvSpPr>
          <p:cNvPr id="14" name="Textplatzhalter 13">
            <a:extLst>
              <a:ext uri="{FF2B5EF4-FFF2-40B4-BE49-F238E27FC236}">
                <a16:creationId xmlns:a16="http://schemas.microsoft.com/office/drawing/2014/main" id="{D5A7F06A-4E31-43A0-ABA7-5AE34114CF56}"/>
              </a:ext>
            </a:extLst>
          </p:cNvPr>
          <p:cNvSpPr>
            <a:spLocks noGrp="1"/>
          </p:cNvSpPr>
          <p:nvPr>
            <p:ph type="body" sz="quarter" idx="16" hasCustomPrompt="1"/>
          </p:nvPr>
        </p:nvSpPr>
        <p:spPr>
          <a:xfrm>
            <a:off x="1" y="476250"/>
            <a:ext cx="6007099" cy="5976938"/>
          </a:xfrm>
          <a:solidFill>
            <a:srgbClr val="EAEFF2">
              <a:alpha val="75000"/>
            </a:srgbClr>
          </a:solidFill>
        </p:spPr>
        <p:txBody>
          <a:bodyPr/>
          <a:lstStyle>
            <a:lvl1pPr marL="0" indent="0">
              <a:buNone/>
              <a:defRPr>
                <a:solidFill>
                  <a:schemeClr val="tx1"/>
                </a:solidFill>
              </a:defRPr>
            </a:lvl1pPr>
          </a:lstStyle>
          <a:p>
            <a:pPr lvl="0"/>
            <a:r>
              <a:rPr lang="de-DE" dirty="0"/>
              <a:t> </a:t>
            </a:r>
          </a:p>
        </p:txBody>
      </p:sp>
      <p:sp>
        <p:nvSpPr>
          <p:cNvPr id="2" name="Titel 1"/>
          <p:cNvSpPr>
            <a:spLocks noGrp="1"/>
          </p:cNvSpPr>
          <p:nvPr>
            <p:ph type="title" hasCustomPrompt="1"/>
          </p:nvPr>
        </p:nvSpPr>
        <p:spPr bwMode="gray">
          <a:xfrm>
            <a:off x="407988" y="764704"/>
            <a:ext cx="1260000" cy="21600"/>
          </a:xfrm>
          <a:solidFill>
            <a:schemeClr val="accent2"/>
          </a:solidFill>
        </p:spPr>
        <p:txBody>
          <a:bodyPr wrap="none" tIns="216000"/>
          <a:lstStyle>
            <a:lvl1pPr>
              <a:defRPr sz="3500" b="0"/>
            </a:lvl1pPr>
          </a:lstStyle>
          <a:p>
            <a:r>
              <a:rPr lang="de-DE" dirty="0" err="1"/>
              <a:t>Divider</a:t>
            </a:r>
            <a:endParaRPr lang="de-DE" dirty="0"/>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
        <p:nvSpPr>
          <p:cNvPr id="8" name="Textplatzhalter 7">
            <a:extLst>
              <a:ext uri="{FF2B5EF4-FFF2-40B4-BE49-F238E27FC236}">
                <a16:creationId xmlns:a16="http://schemas.microsoft.com/office/drawing/2014/main" id="{EF8EA5DD-60A7-4878-999F-C82DACFFF38C}"/>
              </a:ext>
            </a:extLst>
          </p:cNvPr>
          <p:cNvSpPr>
            <a:spLocks noGrp="1"/>
          </p:cNvSpPr>
          <p:nvPr>
            <p:ph type="body" sz="quarter" idx="13" hasCustomPrompt="1"/>
          </p:nvPr>
        </p:nvSpPr>
        <p:spPr>
          <a:xfrm>
            <a:off x="407989" y="1484784"/>
            <a:ext cx="5399979" cy="1296144"/>
          </a:xfrm>
        </p:spPr>
        <p:txBody>
          <a:bodyPr/>
          <a:lstStyle>
            <a:lvl1pPr marL="0" indent="0">
              <a:buNone/>
              <a:defRPr/>
            </a:lvl1pPr>
          </a:lstStyle>
          <a:p>
            <a:pPr lvl="0"/>
            <a:r>
              <a:rPr lang="de-DE" dirty="0" err="1"/>
              <a:t>Subline</a:t>
            </a:r>
            <a:endParaRPr lang="de-DE" dirty="0"/>
          </a:p>
        </p:txBody>
      </p:sp>
      <p:sp>
        <p:nvSpPr>
          <p:cNvPr id="12" name="Textplatzhalter 11">
            <a:extLst>
              <a:ext uri="{FF2B5EF4-FFF2-40B4-BE49-F238E27FC236}">
                <a16:creationId xmlns:a16="http://schemas.microsoft.com/office/drawing/2014/main" id="{CB4B8CC4-AB34-4EC2-9F67-C004A8F56CAE}"/>
              </a:ext>
            </a:extLst>
          </p:cNvPr>
          <p:cNvSpPr>
            <a:spLocks noGrp="1"/>
          </p:cNvSpPr>
          <p:nvPr>
            <p:ph type="body" sz="quarter" idx="15" hasCustomPrompt="1"/>
          </p:nvPr>
        </p:nvSpPr>
        <p:spPr>
          <a:xfrm>
            <a:off x="425227" y="4647546"/>
            <a:ext cx="2268537" cy="1706463"/>
          </a:xfrm>
        </p:spPr>
        <p:txBody>
          <a:bodyPr wrap="none" anchor="b"/>
          <a:lstStyle>
            <a:lvl1pPr marL="0" indent="0">
              <a:buNone/>
              <a:defRPr sz="10000">
                <a:solidFill>
                  <a:schemeClr val="accent2"/>
                </a:solidFill>
              </a:defRPr>
            </a:lvl1pPr>
          </a:lstStyle>
          <a:p>
            <a:pPr lvl="0"/>
            <a:r>
              <a:rPr lang="de-DE" dirty="0"/>
              <a:t>01</a:t>
            </a:r>
          </a:p>
        </p:txBody>
      </p:sp>
    </p:spTree>
    <p:extLst>
      <p:ext uri="{BB962C8B-B14F-4D97-AF65-F5344CB8AC3E}">
        <p14:creationId xmlns:p14="http://schemas.microsoft.com/office/powerpoint/2010/main" val="3160106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4">
                                            <p:bg/>
                                          </p:spTgt>
                                        </p:tgtEl>
                                        <p:attrNameLst>
                                          <p:attrName>style.visibility</p:attrName>
                                        </p:attrNameLst>
                                      </p:cBhvr>
                                      <p:to>
                                        <p:strVal val="visible"/>
                                      </p:to>
                                    </p:set>
                                    <p:anim calcmode="lin" valueType="num">
                                      <p:cBhvr additive="base">
                                        <p:cTn id="7"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14">
                                            <p:bg/>
                                          </p:spTgt>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1" fill="hold" grpId="0" nodeType="afterEffect">
                                  <p:stCondLst>
                                    <p:cond delay="0"/>
                                  </p:stCondLst>
                                  <p:childTnLst>
                                    <p:set>
                                      <p:cBhvr>
                                        <p:cTn id="11" dur="1" fill="hold">
                                          <p:stCondLst>
                                            <p:cond delay="0"/>
                                          </p:stCondLst>
                                        </p:cTn>
                                        <p:tgtEl>
                                          <p:spTgt spid="14">
                                            <p:txEl>
                                              <p:pRg st="0" end="0"/>
                                            </p:txEl>
                                          </p:spTgt>
                                        </p:tgtEl>
                                        <p:attrNameLst>
                                          <p:attrName>style.visibility</p:attrName>
                                        </p:attrNameLst>
                                      </p:cBhvr>
                                      <p:to>
                                        <p:strVal val="visible"/>
                                      </p:to>
                                    </p:set>
                                    <p:anim calcmode="lin" valueType="num">
                                      <p:cBhvr additive="base">
                                        <p:cTn id="12"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13" dur="500" fill="hold"/>
                                        <p:tgtEl>
                                          <p:spTgt spid="14">
                                            <p:txEl>
                                              <p:pRg st="0" end="0"/>
                                            </p:txEl>
                                          </p:spTgt>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8">
                                            <p:txEl>
                                              <p:pRg st="0" end="0"/>
                                            </p:txEl>
                                          </p:spTgt>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build="p" animBg="1">
        <p:tmplLst>
          <p:tmpl>
            <p:tnLst>
              <p:par>
                <p:cTn presetID="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 lvl="1">
            <p:tnLst>
              <p:par>
                <p:cTn presetID="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 calcmode="lin" valueType="num">
                      <p:cBhvr additive="base">
                        <p:cTn dur="500" fill="hold"/>
                        <p:tgtEl>
                          <p:spTgt spid="14"/>
                        </p:tgtEl>
                        <p:attrNameLst>
                          <p:attrName>ppt_x</p:attrName>
                        </p:attrNameLst>
                      </p:cBhvr>
                      <p:tavLst>
                        <p:tav tm="0">
                          <p:val>
                            <p:strVal val="#ppt_x"/>
                          </p:val>
                        </p:tav>
                        <p:tav tm="100000">
                          <p:val>
                            <p:strVal val="#ppt_x"/>
                          </p:val>
                        </p:tav>
                      </p:tavLst>
                    </p:anim>
                    <p:anim calcmode="lin" valueType="num">
                      <p:cBhvr additive="base">
                        <p:cTn dur="500" fill="hold"/>
                        <p:tgtEl>
                          <p:spTgt spid="14"/>
                        </p:tgtEl>
                        <p:attrNameLst>
                          <p:attrName>ppt_y</p:attrName>
                        </p:attrNameLst>
                      </p:cBhvr>
                      <p:tavLst>
                        <p:tav tm="0">
                          <p:val>
                            <p:strVal val="0-#ppt_h/2"/>
                          </p:val>
                        </p:tav>
                        <p:tav tm="100000">
                          <p:val>
                            <p:strVal val="#ppt_y"/>
                          </p:val>
                        </p:tav>
                      </p:tavLst>
                    </p:anim>
                  </p:childTnLst>
                </p:cTn>
              </p:par>
            </p:tnLst>
          </p:tmpl>
        </p:tmplLst>
      </p:bldP>
      <p:bldP spid="2" grpId="0" animBg="1"/>
      <p:bldP spid="8" grpId="0" build="p">
        <p:tmplLst>
          <p:tmpl lvl="1">
            <p:tnLst>
              <p:par>
                <p:cTn presetID="1"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childTnLst>
                </p:cTn>
              </p:par>
            </p:tnLst>
          </p:tmpl>
        </p:tmplLst>
      </p:bldP>
      <p:bldP spid="12" grpId="0" build="p">
        <p:tmplLst>
          <p:tmpl lvl="1">
            <p:tnLst>
              <p:par>
                <p:cTn presetID="1" presetClass="entr" presetSubtype="0" fill="hold" nodeType="afterEffect">
                  <p:stCondLst>
                    <p:cond delay="0"/>
                  </p:stCondLst>
                  <p:childTnLst>
                    <p:set>
                      <p:cBhvr>
                        <p:cTn dur="1" fill="hold">
                          <p:stCondLst>
                            <p:cond delay="0"/>
                          </p:stCondLst>
                        </p:cTn>
                        <p:tgtEl>
                          <p:spTgt spid="12"/>
                        </p:tgtEl>
                        <p:attrNameLst>
                          <p:attrName>style.visibility</p:attrName>
                        </p:attrNameLst>
                      </p:cBhvr>
                      <p:to>
                        <p:strVal val="visible"/>
                      </p:to>
                    </p:se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dirty="0"/>
              <a:t>Titelmasterformat durch Klicken bearbeiten</a:t>
            </a:r>
          </a:p>
        </p:txBody>
      </p:sp>
      <p:sp>
        <p:nvSpPr>
          <p:cNvPr id="3" name="Inhaltsplatzhalter 2"/>
          <p:cNvSpPr>
            <a:spLocks noGrp="1"/>
          </p:cNvSpPr>
          <p:nvPr>
            <p:ph idx="1"/>
          </p:nvPr>
        </p:nvSpPr>
        <p:spPr bwMode="gray"/>
        <p:txBody>
          <a:bodyPr/>
          <a:lstStyle/>
          <a:p>
            <a:pPr lvl="0"/>
            <a:r>
              <a:rPr lang="de-DE" dirty="0"/>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Tree>
    <p:extLst>
      <p:ext uri="{BB962C8B-B14F-4D97-AF65-F5344CB8AC3E}">
        <p14:creationId xmlns:p14="http://schemas.microsoft.com/office/powerpoint/2010/main" val="18489616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and 2 Contents">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407988" y="2060574"/>
            <a:ext cx="5599112" cy="4392613"/>
          </a:xfrm>
        </p:spPr>
        <p:txBody>
          <a:bodyPr/>
          <a:lstStyle/>
          <a:p>
            <a:pPr lvl="0"/>
            <a:r>
              <a:rPr lang="de-DE"/>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7" name="Inhaltsplatzhalter 2"/>
          <p:cNvSpPr>
            <a:spLocks noGrp="1"/>
          </p:cNvSpPr>
          <p:nvPr>
            <p:ph idx="13"/>
          </p:nvPr>
        </p:nvSpPr>
        <p:spPr bwMode="gray">
          <a:xfrm>
            <a:off x="6184900" y="2060574"/>
            <a:ext cx="5598494" cy="4392614"/>
          </a:xfrm>
        </p:spPr>
        <p:txBody>
          <a:bodyPr/>
          <a:lstStyle/>
          <a:p>
            <a:pPr lvl="0"/>
            <a:r>
              <a:rPr lang="de-DE"/>
              <a:t>Textmasterformat bearbeiten</a:t>
            </a:r>
          </a:p>
        </p:txBody>
      </p:sp>
      <p:sp>
        <p:nvSpPr>
          <p:cNvPr id="9" name="Titel 8">
            <a:extLst>
              <a:ext uri="{FF2B5EF4-FFF2-40B4-BE49-F238E27FC236}">
                <a16:creationId xmlns:a16="http://schemas.microsoft.com/office/drawing/2014/main" id="{AAE796CD-DDC8-470C-A9A3-68282D59E7AE}"/>
              </a:ext>
            </a:extLst>
          </p:cNvPr>
          <p:cNvSpPr>
            <a:spLocks noGrp="1"/>
          </p:cNvSpPr>
          <p:nvPr>
            <p:ph type="title"/>
          </p:nvPr>
        </p:nvSpPr>
        <p:spPr/>
        <p:txBody>
          <a:bodyPr/>
          <a:lstStyle/>
          <a:p>
            <a:r>
              <a:rPr lang="de-DE"/>
              <a:t>Titelmasterformat durch Klicken bearbeiten</a:t>
            </a:r>
          </a:p>
        </p:txBody>
      </p:sp>
    </p:spTree>
    <p:extLst>
      <p:ext uri="{BB962C8B-B14F-4D97-AF65-F5344CB8AC3E}">
        <p14:creationId xmlns:p14="http://schemas.microsoft.com/office/powerpoint/2010/main" val="27444742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nd 3 Contents">
    <p:spTree>
      <p:nvGrpSpPr>
        <p:cNvPr id="1" name=""/>
        <p:cNvGrpSpPr/>
        <p:nvPr/>
      </p:nvGrpSpPr>
      <p:grpSpPr>
        <a:xfrm>
          <a:off x="0" y="0"/>
          <a:ext cx="0" cy="0"/>
          <a:chOff x="0" y="0"/>
          <a:chExt cx="0" cy="0"/>
        </a:xfrm>
      </p:grpSpPr>
      <p:sp>
        <p:nvSpPr>
          <p:cNvPr id="3" name="Inhaltsplatzhalter 2"/>
          <p:cNvSpPr>
            <a:spLocks noGrp="1"/>
          </p:cNvSpPr>
          <p:nvPr>
            <p:ph idx="1"/>
          </p:nvPr>
        </p:nvSpPr>
        <p:spPr bwMode="gray">
          <a:xfrm>
            <a:off x="407988" y="2060574"/>
            <a:ext cx="3671887" cy="4392613"/>
          </a:xfrm>
        </p:spPr>
        <p:txBody>
          <a:bodyPr/>
          <a:lstStyle/>
          <a:p>
            <a:pPr lvl="0"/>
            <a:r>
              <a:rPr lang="de-DE"/>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7" name="Inhaltsplatzhalter 2"/>
          <p:cNvSpPr>
            <a:spLocks noGrp="1"/>
          </p:cNvSpPr>
          <p:nvPr>
            <p:ph idx="13"/>
          </p:nvPr>
        </p:nvSpPr>
        <p:spPr bwMode="gray">
          <a:xfrm>
            <a:off x="4259263" y="2060574"/>
            <a:ext cx="3673475" cy="4392614"/>
          </a:xfrm>
        </p:spPr>
        <p:txBody>
          <a:bodyPr/>
          <a:lstStyle/>
          <a:p>
            <a:pPr lvl="0"/>
            <a:r>
              <a:rPr lang="de-DE"/>
              <a:t>Textmasterformat bearbeiten</a:t>
            </a:r>
          </a:p>
        </p:txBody>
      </p:sp>
      <p:sp>
        <p:nvSpPr>
          <p:cNvPr id="9" name="Titel 8">
            <a:extLst>
              <a:ext uri="{FF2B5EF4-FFF2-40B4-BE49-F238E27FC236}">
                <a16:creationId xmlns:a16="http://schemas.microsoft.com/office/drawing/2014/main" id="{AAE796CD-DDC8-470C-A9A3-68282D59E7AE}"/>
              </a:ext>
            </a:extLst>
          </p:cNvPr>
          <p:cNvSpPr>
            <a:spLocks noGrp="1"/>
          </p:cNvSpPr>
          <p:nvPr>
            <p:ph type="title"/>
          </p:nvPr>
        </p:nvSpPr>
        <p:spPr/>
        <p:txBody>
          <a:bodyPr/>
          <a:lstStyle/>
          <a:p>
            <a:r>
              <a:rPr lang="de-DE"/>
              <a:t>Titelmasterformat durch Klicken bearbeiten</a:t>
            </a:r>
          </a:p>
        </p:txBody>
      </p:sp>
      <p:sp>
        <p:nvSpPr>
          <p:cNvPr id="8" name="Inhaltsplatzhalter 2">
            <a:extLst>
              <a:ext uri="{FF2B5EF4-FFF2-40B4-BE49-F238E27FC236}">
                <a16:creationId xmlns:a16="http://schemas.microsoft.com/office/drawing/2014/main" id="{4147BD16-B548-4A55-BFB4-DFC960565718}"/>
              </a:ext>
            </a:extLst>
          </p:cNvPr>
          <p:cNvSpPr>
            <a:spLocks noGrp="1"/>
          </p:cNvSpPr>
          <p:nvPr>
            <p:ph idx="14"/>
          </p:nvPr>
        </p:nvSpPr>
        <p:spPr bwMode="gray">
          <a:xfrm>
            <a:off x="8112126" y="2060574"/>
            <a:ext cx="3671267" cy="4392614"/>
          </a:xfrm>
        </p:spPr>
        <p:txBody>
          <a:bodyPr/>
          <a:lstStyle/>
          <a:p>
            <a:pPr lvl="0"/>
            <a:r>
              <a:rPr lang="de-DE"/>
              <a:t>Textmasterformat bearbeiten</a:t>
            </a:r>
          </a:p>
        </p:txBody>
      </p:sp>
    </p:spTree>
    <p:extLst>
      <p:ext uri="{BB962C8B-B14F-4D97-AF65-F5344CB8AC3E}">
        <p14:creationId xmlns:p14="http://schemas.microsoft.com/office/powerpoint/2010/main" val="17770691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Tree>
    <p:extLst>
      <p:ext uri="{BB962C8B-B14F-4D97-AF65-F5344CB8AC3E}">
        <p14:creationId xmlns:p14="http://schemas.microsoft.com/office/powerpoint/2010/main" val="9150713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grey background)">
    <p:bg bwMode="gray">
      <p:bgPr>
        <a:gradFill>
          <a:gsLst>
            <a:gs pos="0">
              <a:schemeClr val="bg1">
                <a:lumMod val="95000"/>
              </a:schemeClr>
            </a:gs>
            <a:gs pos="100000">
              <a:schemeClr val="bg2"/>
            </a:gs>
          </a:gsLst>
          <a:lin ang="2700000" scaled="1"/>
        </a:gra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Tree>
    <p:extLst>
      <p:ext uri="{BB962C8B-B14F-4D97-AF65-F5344CB8AC3E}">
        <p14:creationId xmlns:p14="http://schemas.microsoft.com/office/powerpoint/2010/main" val="12442496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Picture and Conten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8112125" y="2060574"/>
            <a:ext cx="3671887" cy="4392614"/>
          </a:xfrm>
        </p:spPr>
        <p:txBody>
          <a:bodyPr/>
          <a:lstStyle/>
          <a:p>
            <a:pPr lvl="0"/>
            <a:r>
              <a:rPr lang="de-DE"/>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8" name="Bildplatzhalter 4"/>
          <p:cNvSpPr>
            <a:spLocks noGrp="1"/>
          </p:cNvSpPr>
          <p:nvPr>
            <p:ph type="pic" sz="quarter" idx="13"/>
          </p:nvPr>
        </p:nvSpPr>
        <p:spPr bwMode="gray">
          <a:xfrm>
            <a:off x="407370" y="2060574"/>
            <a:ext cx="7488856" cy="4392614"/>
          </a:xfrm>
          <a:solidFill>
            <a:schemeClr val="bg2"/>
          </a:solidFill>
        </p:spPr>
        <p:txBody>
          <a:bodyPr anchor="ctr" anchorCtr="0"/>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78889741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Picture and Content (lef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07988" y="2060574"/>
            <a:ext cx="5599112" cy="4392614"/>
          </a:xfrm>
        </p:spPr>
        <p:txBody>
          <a:bodyPr/>
          <a:lstStyle/>
          <a:p>
            <a:pPr lvl="0"/>
            <a:r>
              <a:rPr lang="de-DE"/>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8" name="Bildplatzhalter 4"/>
          <p:cNvSpPr>
            <a:spLocks noGrp="1"/>
          </p:cNvSpPr>
          <p:nvPr>
            <p:ph type="pic" sz="quarter" idx="13"/>
          </p:nvPr>
        </p:nvSpPr>
        <p:spPr bwMode="gray">
          <a:xfrm>
            <a:off x="6184900" y="2060574"/>
            <a:ext cx="5599112" cy="4392614"/>
          </a:xfrm>
          <a:solidFill>
            <a:schemeClr val="bg2"/>
          </a:solidFill>
        </p:spPr>
        <p:txBody>
          <a:bodyPr anchor="ctr" anchorCtr="0"/>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11385043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 Pictures and Content (left)">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Inhaltsplatzhalter 2"/>
          <p:cNvSpPr>
            <a:spLocks noGrp="1"/>
          </p:cNvSpPr>
          <p:nvPr>
            <p:ph idx="1"/>
          </p:nvPr>
        </p:nvSpPr>
        <p:spPr bwMode="gray">
          <a:xfrm>
            <a:off x="407988" y="2060574"/>
            <a:ext cx="3671887" cy="4392614"/>
          </a:xfrm>
        </p:spPr>
        <p:txBody>
          <a:bodyPr/>
          <a:lstStyle/>
          <a:p>
            <a:pPr lvl="0"/>
            <a:r>
              <a:rPr lang="de-DE"/>
              <a:t>Textmasterformat bearbeiten</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8" name="Bildplatzhalter 4"/>
          <p:cNvSpPr>
            <a:spLocks noGrp="1"/>
          </p:cNvSpPr>
          <p:nvPr>
            <p:ph type="pic" sz="quarter" idx="13"/>
          </p:nvPr>
        </p:nvSpPr>
        <p:spPr bwMode="gray">
          <a:xfrm>
            <a:off x="4259264" y="2060574"/>
            <a:ext cx="3798886" cy="4392614"/>
          </a:xfrm>
          <a:solidFill>
            <a:schemeClr val="bg2"/>
          </a:solidFill>
        </p:spPr>
        <p:txBody>
          <a:bodyPr anchor="ctr" anchorCtr="0"/>
          <a:lstStyle>
            <a:lvl1pPr marL="0" indent="0" algn="ctr">
              <a:buNone/>
              <a:defRPr/>
            </a:lvl1pPr>
          </a:lstStyle>
          <a:p>
            <a:r>
              <a:rPr lang="de-DE"/>
              <a:t>Bild durch Klicken auf Symbol hinzufügen</a:t>
            </a:r>
          </a:p>
        </p:txBody>
      </p:sp>
      <p:sp>
        <p:nvSpPr>
          <p:cNvPr id="11" name="Bildplatzhalter 4">
            <a:extLst>
              <a:ext uri="{FF2B5EF4-FFF2-40B4-BE49-F238E27FC236}">
                <a16:creationId xmlns:a16="http://schemas.microsoft.com/office/drawing/2014/main" id="{19A6EC6A-9D0D-477F-A13D-CEB3D35F18C6}"/>
              </a:ext>
            </a:extLst>
          </p:cNvPr>
          <p:cNvSpPr>
            <a:spLocks noGrp="1"/>
          </p:cNvSpPr>
          <p:nvPr>
            <p:ph type="pic" sz="quarter" idx="14"/>
          </p:nvPr>
        </p:nvSpPr>
        <p:spPr bwMode="gray">
          <a:xfrm>
            <a:off x="8112125" y="2060574"/>
            <a:ext cx="3671888" cy="4392614"/>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4000119861"/>
      </p:ext>
    </p:extLst>
  </p:cSld>
  <p:clrMapOvr>
    <a:masterClrMapping/>
  </p:clrMapOvr>
  <p:extLst>
    <p:ext uri="{DCECCB84-F9BA-43D5-87BE-67443E8EF086}">
      <p15:sldGuideLst xmlns:p15="http://schemas.microsoft.com/office/powerpoint/2012/main">
        <p15:guide id="1" pos="5076"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with Picture">
    <p:spTree>
      <p:nvGrpSpPr>
        <p:cNvPr id="1" name=""/>
        <p:cNvGrpSpPr/>
        <p:nvPr/>
      </p:nvGrpSpPr>
      <p:grpSpPr>
        <a:xfrm>
          <a:off x="0" y="0"/>
          <a:ext cx="0" cy="0"/>
          <a:chOff x="0" y="0"/>
          <a:chExt cx="0" cy="0"/>
        </a:xfrm>
      </p:grpSpPr>
      <p:sp>
        <p:nvSpPr>
          <p:cNvPr id="5" name="Bildplatzhalter 4"/>
          <p:cNvSpPr>
            <a:spLocks noGrp="1"/>
          </p:cNvSpPr>
          <p:nvPr>
            <p:ph type="pic" sz="quarter" idx="11"/>
          </p:nvPr>
        </p:nvSpPr>
        <p:spPr bwMode="gray">
          <a:xfrm>
            <a:off x="0" y="0"/>
            <a:ext cx="12192000" cy="4141788"/>
          </a:xfrm>
          <a:solidFill>
            <a:schemeClr val="bg2"/>
          </a:solidFill>
        </p:spPr>
        <p:txBody>
          <a:bodyPr anchor="ctr" anchorCtr="0"/>
          <a:lstStyle>
            <a:lvl1pPr marL="0" indent="0" algn="ctr">
              <a:buNone/>
              <a:defRPr/>
            </a:lvl1pPr>
          </a:lstStyle>
          <a:p>
            <a:r>
              <a:rPr lang="de-DE"/>
              <a:t>Bild durch Klicken auf Symbol hinzufügen</a:t>
            </a:r>
          </a:p>
        </p:txBody>
      </p:sp>
      <p:sp>
        <p:nvSpPr>
          <p:cNvPr id="2" name="Titel 1"/>
          <p:cNvSpPr>
            <a:spLocks noGrp="1"/>
          </p:cNvSpPr>
          <p:nvPr>
            <p:ph type="ctrTitle" hasCustomPrompt="1"/>
          </p:nvPr>
        </p:nvSpPr>
        <p:spPr bwMode="gray">
          <a:xfrm>
            <a:off x="407988" y="4329102"/>
            <a:ext cx="11376025" cy="605929"/>
          </a:xfrm>
        </p:spPr>
        <p:txBody>
          <a:bodyPr/>
          <a:lstStyle>
            <a:lvl1pPr>
              <a:defRPr sz="3200"/>
            </a:lvl1pPr>
          </a:lstStyle>
          <a:p>
            <a:r>
              <a:rPr lang="de-DE" dirty="0"/>
              <a:t>Titel</a:t>
            </a:r>
            <a:br>
              <a:rPr lang="de-DE" dirty="0"/>
            </a:br>
            <a:endParaRPr lang="de-DE" dirty="0"/>
          </a:p>
        </p:txBody>
      </p:sp>
      <p:sp>
        <p:nvSpPr>
          <p:cNvPr id="3" name="Untertitel 2"/>
          <p:cNvSpPr>
            <a:spLocks noGrp="1"/>
          </p:cNvSpPr>
          <p:nvPr>
            <p:ph type="subTitle" idx="1" hasCustomPrompt="1"/>
          </p:nvPr>
        </p:nvSpPr>
        <p:spPr bwMode="gray">
          <a:xfrm>
            <a:off x="407988" y="4905164"/>
            <a:ext cx="11376025" cy="780492"/>
          </a:xfrm>
        </p:spPr>
        <p:txBody>
          <a:bodyPr/>
          <a:lstStyle>
            <a:lvl1pPr marL="0" indent="0" algn="l">
              <a:buNone/>
              <a:defRPr sz="2200">
                <a:solidFill>
                  <a:schemeClr val="tx2"/>
                </a:solidFill>
              </a:defRPr>
            </a:lvl1pPr>
            <a:lvl2pPr marL="457246" indent="0" algn="ctr">
              <a:buNone/>
              <a:defRPr>
                <a:solidFill>
                  <a:schemeClr val="tx1">
                    <a:tint val="75000"/>
                  </a:schemeClr>
                </a:solidFill>
              </a:defRPr>
            </a:lvl2pPr>
            <a:lvl3pPr marL="914491" indent="0" algn="ctr">
              <a:buNone/>
              <a:defRPr>
                <a:solidFill>
                  <a:schemeClr val="tx1">
                    <a:tint val="75000"/>
                  </a:schemeClr>
                </a:solidFill>
              </a:defRPr>
            </a:lvl3pPr>
            <a:lvl4pPr marL="1371737" indent="0" algn="ctr">
              <a:buNone/>
              <a:defRPr>
                <a:solidFill>
                  <a:schemeClr val="tx1">
                    <a:tint val="75000"/>
                  </a:schemeClr>
                </a:solidFill>
              </a:defRPr>
            </a:lvl4pPr>
            <a:lvl5pPr marL="1828983" indent="0" algn="ctr">
              <a:buNone/>
              <a:defRPr>
                <a:solidFill>
                  <a:schemeClr val="tx1">
                    <a:tint val="75000"/>
                  </a:schemeClr>
                </a:solidFill>
              </a:defRPr>
            </a:lvl5pPr>
            <a:lvl6pPr marL="2286229" indent="0" algn="ctr">
              <a:buNone/>
              <a:defRPr>
                <a:solidFill>
                  <a:schemeClr val="tx1">
                    <a:tint val="75000"/>
                  </a:schemeClr>
                </a:solidFill>
              </a:defRPr>
            </a:lvl6pPr>
            <a:lvl7pPr marL="2743474" indent="0" algn="ctr">
              <a:buNone/>
              <a:defRPr>
                <a:solidFill>
                  <a:schemeClr val="tx1">
                    <a:tint val="75000"/>
                  </a:schemeClr>
                </a:solidFill>
              </a:defRPr>
            </a:lvl7pPr>
            <a:lvl8pPr marL="3200720" indent="0" algn="ctr">
              <a:buNone/>
              <a:defRPr>
                <a:solidFill>
                  <a:schemeClr val="tx1">
                    <a:tint val="75000"/>
                  </a:schemeClr>
                </a:solidFill>
              </a:defRPr>
            </a:lvl8pPr>
            <a:lvl9pPr marL="3657966" indent="0" algn="ctr">
              <a:buNone/>
              <a:defRPr>
                <a:solidFill>
                  <a:schemeClr val="tx1">
                    <a:tint val="75000"/>
                  </a:schemeClr>
                </a:solidFill>
              </a:defRPr>
            </a:lvl9pPr>
          </a:lstStyle>
          <a:p>
            <a:r>
              <a:rPr lang="de-DE" dirty="0"/>
              <a:t>Untertitel</a:t>
            </a:r>
          </a:p>
        </p:txBody>
      </p:sp>
      <p:sp>
        <p:nvSpPr>
          <p:cNvPr id="9" name="Textplatzhalter 8"/>
          <p:cNvSpPr>
            <a:spLocks noGrp="1"/>
          </p:cNvSpPr>
          <p:nvPr>
            <p:ph type="body" sz="quarter" idx="10" hasCustomPrompt="1"/>
          </p:nvPr>
        </p:nvSpPr>
        <p:spPr bwMode="gray">
          <a:xfrm>
            <a:off x="407988" y="6273316"/>
            <a:ext cx="9176709" cy="324036"/>
          </a:xfrm>
        </p:spPr>
        <p:txBody>
          <a:bodyPr/>
          <a:lstStyle>
            <a:lvl1pPr marL="0" indent="0">
              <a:buNone/>
              <a:defRPr>
                <a:solidFill>
                  <a:schemeClr val="tx2"/>
                </a:solidFill>
              </a:defRPr>
            </a:lvl1pPr>
          </a:lstStyle>
          <a:p>
            <a:pPr lvl="0"/>
            <a:r>
              <a:rPr lang="de-DE" dirty="0"/>
              <a:t>Ort, Datum, Abteilung</a:t>
            </a:r>
          </a:p>
          <a:p>
            <a:pPr lvl="0"/>
            <a:endParaRPr lang="de-DE" dirty="0"/>
          </a:p>
        </p:txBody>
      </p:sp>
      <p:pic>
        <p:nvPicPr>
          <p:cNvPr id="22" name="Bild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9959540" y="6127061"/>
            <a:ext cx="1857617" cy="362569"/>
          </a:xfrm>
          <a:prstGeom prst="rect">
            <a:avLst/>
          </a:prstGeom>
        </p:spPr>
      </p:pic>
      <p:sp>
        <p:nvSpPr>
          <p:cNvPr id="10" name="Rechteck 9">
            <a:extLst>
              <a:ext uri="{FF2B5EF4-FFF2-40B4-BE49-F238E27FC236}">
                <a16:creationId xmlns:a16="http://schemas.microsoft.com/office/drawing/2014/main" id="{76DBA1C2-A0A8-4FA7-B8E3-6AA5570C0C15}"/>
              </a:ext>
            </a:extLst>
          </p:cNvPr>
          <p:cNvSpPr/>
          <p:nvPr userDrawn="1"/>
        </p:nvSpPr>
        <p:spPr>
          <a:xfrm>
            <a:off x="407988" y="615768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34082334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icture">
    <p:spTree>
      <p:nvGrpSpPr>
        <p:cNvPr id="1" name=""/>
        <p:cNvGrpSpPr/>
        <p:nvPr/>
      </p:nvGrpSpPr>
      <p:grpSpPr>
        <a:xfrm>
          <a:off x="0" y="0"/>
          <a:ext cx="0" cy="0"/>
          <a:chOff x="0" y="0"/>
          <a:chExt cx="0" cy="0"/>
        </a:xfrm>
      </p:grpSpPr>
      <p:sp>
        <p:nvSpPr>
          <p:cNvPr id="2" name="Titel 1"/>
          <p:cNvSpPr>
            <a:spLocks noGrp="1"/>
          </p:cNvSpPr>
          <p:nvPr>
            <p:ph type="title"/>
          </p:nvPr>
        </p:nvSpPr>
        <p:spPr bwMode="gray"/>
        <p:txBody>
          <a:bodyPr/>
          <a:lstStyle/>
          <a:p>
            <a:r>
              <a:rPr lang="de-DE"/>
              <a:t>Titelmasterformat durch Klicken bearbeiten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
        <p:nvSpPr>
          <p:cNvPr id="6" name="Bildplatzhalter 4"/>
          <p:cNvSpPr>
            <a:spLocks noGrp="1"/>
          </p:cNvSpPr>
          <p:nvPr>
            <p:ph type="pic" sz="quarter" idx="13"/>
          </p:nvPr>
        </p:nvSpPr>
        <p:spPr bwMode="gray">
          <a:xfrm>
            <a:off x="407368" y="2060574"/>
            <a:ext cx="11375405" cy="4392614"/>
          </a:xfrm>
          <a:solidFill>
            <a:schemeClr val="bg2"/>
          </a:solidFill>
        </p:spPr>
        <p:txBody>
          <a:bodyPr anchor="ctr" anchorCtr="0"/>
          <a:lstStyle>
            <a:lvl1pPr marL="0" indent="0" algn="ctr">
              <a:buNone/>
              <a:defRPr/>
            </a:lvl1pPr>
          </a:lstStyle>
          <a:p>
            <a:r>
              <a:rPr lang="de-DE"/>
              <a:t>Bild durch Klicken auf Symbol hinzufügen</a:t>
            </a:r>
          </a:p>
        </p:txBody>
      </p:sp>
    </p:spTree>
    <p:extLst>
      <p:ext uri="{BB962C8B-B14F-4D97-AF65-F5344CB8AC3E}">
        <p14:creationId xmlns:p14="http://schemas.microsoft.com/office/powerpoint/2010/main" val="2570850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3 Pictures">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07988" y="881844"/>
            <a:ext cx="11375406" cy="869372"/>
          </a:xfrm>
        </p:spPr>
        <p:txBody>
          <a:bodyPr/>
          <a:lstStyle/>
          <a:p>
            <a:r>
              <a:rPr lang="de-DE"/>
              <a:t>Titelmasterformat durch Klicken bearbeiten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
        <p:nvSpPr>
          <p:cNvPr id="6" name="Bildplatzhalter 4"/>
          <p:cNvSpPr>
            <a:spLocks noGrp="1"/>
          </p:cNvSpPr>
          <p:nvPr>
            <p:ph type="pic" sz="quarter" idx="13"/>
          </p:nvPr>
        </p:nvSpPr>
        <p:spPr bwMode="gray">
          <a:xfrm>
            <a:off x="407368" y="2060574"/>
            <a:ext cx="3672507" cy="4392613"/>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8" name="Bildplatzhalter 4">
            <a:extLst>
              <a:ext uri="{FF2B5EF4-FFF2-40B4-BE49-F238E27FC236}">
                <a16:creationId xmlns:a16="http://schemas.microsoft.com/office/drawing/2014/main" id="{152F6E18-4A2F-4239-9701-F5FFA3EE5B4D}"/>
              </a:ext>
            </a:extLst>
          </p:cNvPr>
          <p:cNvSpPr>
            <a:spLocks noGrp="1"/>
          </p:cNvSpPr>
          <p:nvPr>
            <p:ph type="pic" sz="quarter" idx="14"/>
          </p:nvPr>
        </p:nvSpPr>
        <p:spPr bwMode="gray">
          <a:xfrm>
            <a:off x="4259883" y="2060574"/>
            <a:ext cx="3672508" cy="4392613"/>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9" name="Bildplatzhalter 4">
            <a:extLst>
              <a:ext uri="{FF2B5EF4-FFF2-40B4-BE49-F238E27FC236}">
                <a16:creationId xmlns:a16="http://schemas.microsoft.com/office/drawing/2014/main" id="{41E464F7-EB62-442B-97E1-6C1BF510279E}"/>
              </a:ext>
            </a:extLst>
          </p:cNvPr>
          <p:cNvSpPr>
            <a:spLocks noGrp="1"/>
          </p:cNvSpPr>
          <p:nvPr>
            <p:ph type="pic" sz="quarter" idx="15"/>
          </p:nvPr>
        </p:nvSpPr>
        <p:spPr bwMode="gray">
          <a:xfrm>
            <a:off x="8112125" y="2060574"/>
            <a:ext cx="3671268" cy="4392613"/>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Tree>
    <p:extLst>
      <p:ext uri="{BB962C8B-B14F-4D97-AF65-F5344CB8AC3E}">
        <p14:creationId xmlns:p14="http://schemas.microsoft.com/office/powerpoint/2010/main" val="1977795550"/>
      </p:ext>
    </p:extLst>
  </p:cSld>
  <p:clrMapOvr>
    <a:masterClrMapping/>
  </p:clrMapOvr>
  <p:extLst>
    <p:ext uri="{DCECCB84-F9BA-43D5-87BE-67443E8EF086}">
      <p15:sldGuideLst xmlns:p15="http://schemas.microsoft.com/office/powerpoint/2012/main"/>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ig Picture">
    <p:spTree>
      <p:nvGrpSpPr>
        <p:cNvPr id="1" name=""/>
        <p:cNvGrpSpPr/>
        <p:nvPr/>
      </p:nvGrpSpPr>
      <p:grpSpPr>
        <a:xfrm>
          <a:off x="0" y="0"/>
          <a:ext cx="0" cy="0"/>
          <a:chOff x="0" y="0"/>
          <a:chExt cx="0" cy="0"/>
        </a:xfrm>
      </p:grpSpPr>
      <p:sp>
        <p:nvSpPr>
          <p:cNvPr id="6" name="Bildplatzhalter 4"/>
          <p:cNvSpPr>
            <a:spLocks noGrp="1"/>
          </p:cNvSpPr>
          <p:nvPr>
            <p:ph type="pic" sz="quarter" idx="13"/>
          </p:nvPr>
        </p:nvSpPr>
        <p:spPr bwMode="gray">
          <a:xfrm>
            <a:off x="1" y="476250"/>
            <a:ext cx="12192000" cy="6381750"/>
          </a:xfrm>
          <a:solidFill>
            <a:schemeClr val="bg2"/>
          </a:solidFill>
        </p:spPr>
        <p:txBody>
          <a:bodyPr anchor="ctr" anchorCtr="0"/>
          <a:lstStyle>
            <a:lvl1pPr marL="0" indent="0" algn="ctr">
              <a:buNone/>
              <a:defRPr/>
            </a:lvl1pPr>
          </a:lstStyle>
          <a:p>
            <a:r>
              <a:rPr lang="de-DE"/>
              <a:t>Bild durch Klicken auf Symbol hinzufügen</a:t>
            </a:r>
          </a:p>
        </p:txBody>
      </p:sp>
      <p:sp>
        <p:nvSpPr>
          <p:cNvPr id="2" name="Titel 1"/>
          <p:cNvSpPr>
            <a:spLocks noGrp="1"/>
          </p:cNvSpPr>
          <p:nvPr>
            <p:ph type="title"/>
          </p:nvPr>
        </p:nvSpPr>
        <p:spPr bwMode="gray">
          <a:xfrm>
            <a:off x="395587" y="728700"/>
            <a:ext cx="11389785" cy="576064"/>
          </a:xfrm>
        </p:spPr>
        <p:txBody>
          <a:bodyPr/>
          <a:lstStyle>
            <a:lvl1pPr algn="r">
              <a:defRPr sz="1400">
                <a:solidFill>
                  <a:schemeClr val="tx1"/>
                </a:solidFill>
              </a:defRPr>
            </a:lvl1pPr>
          </a:lstStyle>
          <a:p>
            <a:r>
              <a:rPr lang="de-DE"/>
              <a:t>Titelmasterformat durch Klicken bearbeiten</a:t>
            </a:r>
            <a:endParaRPr lang="de-DE" dirty="0"/>
          </a:p>
        </p:txBody>
      </p:sp>
    </p:spTree>
    <p:extLst>
      <p:ext uri="{BB962C8B-B14F-4D97-AF65-F5344CB8AC3E}">
        <p14:creationId xmlns:p14="http://schemas.microsoft.com/office/powerpoint/2010/main" val="23775765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Big Picture B">
    <p:spTree>
      <p:nvGrpSpPr>
        <p:cNvPr id="1" name=""/>
        <p:cNvGrpSpPr/>
        <p:nvPr/>
      </p:nvGrpSpPr>
      <p:grpSpPr>
        <a:xfrm>
          <a:off x="0" y="0"/>
          <a:ext cx="0" cy="0"/>
          <a:chOff x="0" y="0"/>
          <a:chExt cx="0" cy="0"/>
        </a:xfrm>
      </p:grpSpPr>
      <p:sp>
        <p:nvSpPr>
          <p:cNvPr id="6" name="Bildplatzhalter 4"/>
          <p:cNvSpPr>
            <a:spLocks noGrp="1"/>
          </p:cNvSpPr>
          <p:nvPr>
            <p:ph type="pic" sz="quarter" idx="13"/>
          </p:nvPr>
        </p:nvSpPr>
        <p:spPr bwMode="gray">
          <a:xfrm>
            <a:off x="1" y="476250"/>
            <a:ext cx="12192000" cy="5976938"/>
          </a:xfrm>
          <a:solidFill>
            <a:schemeClr val="bg2"/>
          </a:solidFill>
        </p:spPr>
        <p:txBody>
          <a:bodyPr anchor="ctr" anchorCtr="0"/>
          <a:lstStyle>
            <a:lvl1pPr marL="0" indent="0" algn="ctr">
              <a:buNone/>
              <a:defRPr/>
            </a:lvl1pPr>
          </a:lstStyle>
          <a:p>
            <a:r>
              <a:rPr lang="de-DE"/>
              <a:t>Bild durch Klicken auf Symbol hinzufügen</a:t>
            </a:r>
          </a:p>
        </p:txBody>
      </p:sp>
      <p:sp>
        <p:nvSpPr>
          <p:cNvPr id="3" name="Datumsplatzhalter 2">
            <a:extLst>
              <a:ext uri="{FF2B5EF4-FFF2-40B4-BE49-F238E27FC236}">
                <a16:creationId xmlns:a16="http://schemas.microsoft.com/office/drawing/2014/main" id="{0C40AC33-9F6A-470A-85E8-5B33CCA397E6}"/>
              </a:ext>
            </a:extLst>
          </p:cNvPr>
          <p:cNvSpPr>
            <a:spLocks noGrp="1"/>
          </p:cNvSpPr>
          <p:nvPr>
            <p:ph type="dt" sz="half" idx="14"/>
          </p:nvPr>
        </p:nvSpPr>
        <p:spPr/>
        <p:txBody>
          <a:bodyPr/>
          <a:lstStyle/>
          <a:p>
            <a:r>
              <a:rPr lang="de-DE"/>
              <a:t>2021</a:t>
            </a:r>
            <a:endParaRPr lang="de-DE" dirty="0"/>
          </a:p>
        </p:txBody>
      </p:sp>
      <p:sp>
        <p:nvSpPr>
          <p:cNvPr id="4" name="Fußzeilenplatzhalter 3">
            <a:extLst>
              <a:ext uri="{FF2B5EF4-FFF2-40B4-BE49-F238E27FC236}">
                <a16:creationId xmlns:a16="http://schemas.microsoft.com/office/drawing/2014/main" id="{C682D45A-8C1B-4E9B-A08C-FB14E531288A}"/>
              </a:ext>
            </a:extLst>
          </p:cNvPr>
          <p:cNvSpPr>
            <a:spLocks noGrp="1"/>
          </p:cNvSpPr>
          <p:nvPr>
            <p:ph type="ftr" sz="quarter" idx="15"/>
          </p:nvPr>
        </p:nvSpPr>
        <p:spPr/>
        <p:txBody>
          <a:bodyPr/>
          <a:lstStyle/>
          <a:p>
            <a:r>
              <a:rPr lang="de-DE"/>
              <a:t>SchüCal MCO, Schüco Digital</a:t>
            </a:r>
            <a:endParaRPr lang="de-DE" dirty="0"/>
          </a:p>
        </p:txBody>
      </p:sp>
      <p:sp>
        <p:nvSpPr>
          <p:cNvPr id="5" name="Foliennummernplatzhalter 4">
            <a:extLst>
              <a:ext uri="{FF2B5EF4-FFF2-40B4-BE49-F238E27FC236}">
                <a16:creationId xmlns:a16="http://schemas.microsoft.com/office/drawing/2014/main" id="{451633BE-EC38-4D9F-B89A-9B90FA345EAA}"/>
              </a:ext>
            </a:extLst>
          </p:cNvPr>
          <p:cNvSpPr>
            <a:spLocks noGrp="1"/>
          </p:cNvSpPr>
          <p:nvPr>
            <p:ph type="sldNum" sz="quarter" idx="16"/>
          </p:nvPr>
        </p:nvSpPr>
        <p:spPr/>
        <p:txBody>
          <a:bodyPr/>
          <a:lstStyle/>
          <a:p>
            <a:fld id="{E1540A39-07E3-4444-B65E-4CA0524AE4A8}" type="slidenum">
              <a:rPr lang="de-DE" smtClean="0"/>
              <a:pPr/>
              <a:t>‹Nr.›</a:t>
            </a:fld>
            <a:endParaRPr lang="de-DE" dirty="0"/>
          </a:p>
        </p:txBody>
      </p:sp>
    </p:spTree>
    <p:extLst>
      <p:ext uri="{BB962C8B-B14F-4D97-AF65-F5344CB8AC3E}">
        <p14:creationId xmlns:p14="http://schemas.microsoft.com/office/powerpoint/2010/main" val="232781733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End">
    <p:spTree>
      <p:nvGrpSpPr>
        <p:cNvPr id="1" name=""/>
        <p:cNvGrpSpPr/>
        <p:nvPr/>
      </p:nvGrpSpPr>
      <p:grpSpPr>
        <a:xfrm>
          <a:off x="0" y="0"/>
          <a:ext cx="0" cy="0"/>
          <a:chOff x="0" y="0"/>
          <a:chExt cx="0" cy="0"/>
        </a:xfrm>
      </p:grpSpPr>
      <p:sp>
        <p:nvSpPr>
          <p:cNvPr id="7" name="Bildplatzhalter 4">
            <a:extLst>
              <a:ext uri="{FF2B5EF4-FFF2-40B4-BE49-F238E27FC236}">
                <a16:creationId xmlns:a16="http://schemas.microsoft.com/office/drawing/2014/main" id="{7381AF08-C366-4956-B6FC-D589593187BF}"/>
              </a:ext>
            </a:extLst>
          </p:cNvPr>
          <p:cNvSpPr>
            <a:spLocks noGrp="1"/>
          </p:cNvSpPr>
          <p:nvPr>
            <p:ph type="pic" sz="quarter" idx="13"/>
          </p:nvPr>
        </p:nvSpPr>
        <p:spPr bwMode="gray">
          <a:xfrm>
            <a:off x="1" y="0"/>
            <a:ext cx="12192000" cy="6858000"/>
          </a:xfrm>
          <a:solidFill>
            <a:schemeClr val="bg2"/>
          </a:solidFill>
        </p:spPr>
        <p:txBody>
          <a:bodyPr anchor="ctr" anchorCtr="0"/>
          <a:lstStyle>
            <a:lvl1pPr marL="0" indent="0" algn="ctr">
              <a:buNone/>
              <a:defRPr/>
            </a:lvl1pPr>
          </a:lstStyle>
          <a:p>
            <a:r>
              <a:rPr lang="de-DE"/>
              <a:t>Bild durch Klicken auf Symbol hinzufügen</a:t>
            </a:r>
          </a:p>
        </p:txBody>
      </p:sp>
      <p:sp>
        <p:nvSpPr>
          <p:cNvPr id="2" name="Titel 1"/>
          <p:cNvSpPr>
            <a:spLocks noGrp="1"/>
          </p:cNvSpPr>
          <p:nvPr>
            <p:ph type="title"/>
          </p:nvPr>
        </p:nvSpPr>
        <p:spPr bwMode="gray">
          <a:xfrm>
            <a:off x="407988" y="594209"/>
            <a:ext cx="11375406" cy="869372"/>
          </a:xfrm>
        </p:spPr>
        <p:txBody>
          <a:bodyPr/>
          <a:lstStyle>
            <a:lvl1pPr>
              <a:defRPr sz="3400" b="0"/>
            </a:lvl1pPr>
          </a:lstStyle>
          <a:p>
            <a:r>
              <a:rPr lang="de-DE"/>
              <a:t>Titelmasterformat durch Klicken bearbeiten</a:t>
            </a:r>
            <a:endParaRPr lang="de-DE" dirty="0"/>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Tree>
    <p:extLst>
      <p:ext uri="{BB962C8B-B14F-4D97-AF65-F5344CB8AC3E}">
        <p14:creationId xmlns:p14="http://schemas.microsoft.com/office/powerpoint/2010/main" val="133178046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aption picture (grey)">
    <p:spTree>
      <p:nvGrpSpPr>
        <p:cNvPr id="1" name=""/>
        <p:cNvGrpSpPr/>
        <p:nvPr/>
      </p:nvGrpSpPr>
      <p:grpSpPr>
        <a:xfrm>
          <a:off x="0" y="0"/>
          <a:ext cx="0" cy="0"/>
          <a:chOff x="0" y="0"/>
          <a:chExt cx="0" cy="0"/>
        </a:xfrm>
      </p:grpSpPr>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1" y="476250"/>
            <a:ext cx="6007099" cy="5976938"/>
          </a:xfrm>
          <a:solidFill>
            <a:srgbClr val="A2B3BC"/>
          </a:solidFill>
        </p:spPr>
        <p:txBody>
          <a:bodyPr anchor="ctr" anchorCtr="0"/>
          <a:lstStyle>
            <a:lvl1pPr marL="0" indent="0" algn="ctr">
              <a:buNone/>
              <a:defRPr/>
            </a:lvl1pPr>
          </a:lstStyle>
          <a:p>
            <a:r>
              <a:rPr lang="de-DE"/>
              <a:t>Bild durch Klicken auf Symbol hinzufügen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
        <p:nvSpPr>
          <p:cNvPr id="10" name="Rechteck 9">
            <a:extLst>
              <a:ext uri="{FF2B5EF4-FFF2-40B4-BE49-F238E27FC236}">
                <a16:creationId xmlns:a16="http://schemas.microsoft.com/office/drawing/2014/main" id="{9ACA4601-F8C9-4B2D-9501-962E313BBD2C}"/>
              </a:ext>
            </a:extLst>
          </p:cNvPr>
          <p:cNvSpPr/>
          <p:nvPr userDrawn="1"/>
        </p:nvSpPr>
        <p:spPr>
          <a:xfrm>
            <a:off x="6007100" y="476251"/>
            <a:ext cx="6184899" cy="5976938"/>
          </a:xfrm>
          <a:prstGeom prst="rect">
            <a:avLst/>
          </a:prstGeom>
          <a:solidFill>
            <a:srgbClr val="CFD9D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41781400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aption picture (blue)">
    <p:spTree>
      <p:nvGrpSpPr>
        <p:cNvPr id="1" name=""/>
        <p:cNvGrpSpPr/>
        <p:nvPr/>
      </p:nvGrpSpPr>
      <p:grpSpPr>
        <a:xfrm>
          <a:off x="0" y="0"/>
          <a:ext cx="0" cy="0"/>
          <a:chOff x="0" y="0"/>
          <a:chExt cx="0" cy="0"/>
        </a:xfrm>
      </p:grpSpPr>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1" y="476250"/>
            <a:ext cx="6007099" cy="5976938"/>
          </a:xfrm>
          <a:solidFill>
            <a:srgbClr val="A2B3BC"/>
          </a:solidFill>
        </p:spPr>
        <p:txBody>
          <a:bodyPr anchor="ctr" anchorCtr="0"/>
          <a:lstStyle>
            <a:lvl1pPr marL="0" indent="0" algn="ctr">
              <a:buNone/>
              <a:defRPr/>
            </a:lvl1pPr>
          </a:lstStyle>
          <a:p>
            <a:r>
              <a:rPr lang="de-DE"/>
              <a:t>Bild durch Klicken auf Symbol hinzufügen</a:t>
            </a:r>
          </a:p>
        </p:txBody>
      </p:sp>
      <p:sp>
        <p:nvSpPr>
          <p:cNvPr id="3" name="Datumsplatzhalter 2"/>
          <p:cNvSpPr>
            <a:spLocks noGrp="1"/>
          </p:cNvSpPr>
          <p:nvPr>
            <p:ph type="dt" sz="half" idx="10"/>
          </p:nvPr>
        </p:nvSpPr>
        <p:spPr bwMode="gray"/>
        <p:txBody>
          <a:bodyPr/>
          <a:lstStyle/>
          <a:p>
            <a:r>
              <a:rPr lang="de-DE"/>
              <a:t>2021</a:t>
            </a:r>
          </a:p>
        </p:txBody>
      </p:sp>
      <p:sp>
        <p:nvSpPr>
          <p:cNvPr id="4" name="Fußzeilenplatzhalter 3"/>
          <p:cNvSpPr>
            <a:spLocks noGrp="1"/>
          </p:cNvSpPr>
          <p:nvPr>
            <p:ph type="ftr" sz="quarter" idx="11"/>
          </p:nvPr>
        </p:nvSpPr>
        <p:spPr bwMode="gray"/>
        <p:txBody>
          <a:bodyPr/>
          <a:lstStyle/>
          <a:p>
            <a:r>
              <a:rPr lang="de-DE"/>
              <a:t>SchüCal MCO, Schüco Digital</a:t>
            </a:r>
          </a:p>
        </p:txBody>
      </p:sp>
      <p:sp>
        <p:nvSpPr>
          <p:cNvPr id="5" name="Foliennummernplatzhalter 4"/>
          <p:cNvSpPr>
            <a:spLocks noGrp="1"/>
          </p:cNvSpPr>
          <p:nvPr>
            <p:ph type="sldNum" sz="quarter" idx="12"/>
          </p:nvPr>
        </p:nvSpPr>
        <p:spPr bwMode="gray"/>
        <p:txBody>
          <a:bodyPr/>
          <a:lstStyle/>
          <a:p>
            <a:fld id="{E1540A39-07E3-4444-B65E-4CA0524AE4A8}" type="slidenum">
              <a:rPr lang="de-DE" smtClean="0"/>
              <a:t>‹Nr.›</a:t>
            </a:fld>
            <a:endParaRPr lang="de-DE"/>
          </a:p>
        </p:txBody>
      </p:sp>
      <p:sp>
        <p:nvSpPr>
          <p:cNvPr id="10" name="Rechteck 9">
            <a:extLst>
              <a:ext uri="{FF2B5EF4-FFF2-40B4-BE49-F238E27FC236}">
                <a16:creationId xmlns:a16="http://schemas.microsoft.com/office/drawing/2014/main" id="{9ACA4601-F8C9-4B2D-9501-962E313BBD2C}"/>
              </a:ext>
            </a:extLst>
          </p:cNvPr>
          <p:cNvSpPr/>
          <p:nvPr userDrawn="1"/>
        </p:nvSpPr>
        <p:spPr>
          <a:xfrm>
            <a:off x="6007100" y="476251"/>
            <a:ext cx="6184899" cy="5976938"/>
          </a:xfrm>
          <a:prstGeom prst="rect">
            <a:avLst/>
          </a:prstGeom>
          <a:solidFill>
            <a:srgbClr val="0056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79339610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Reference 1">
    <p:spTree>
      <p:nvGrpSpPr>
        <p:cNvPr id="1" name=""/>
        <p:cNvGrpSpPr/>
        <p:nvPr/>
      </p:nvGrpSpPr>
      <p:grpSpPr>
        <a:xfrm>
          <a:off x="0" y="0"/>
          <a:ext cx="0" cy="0"/>
          <a:chOff x="0" y="0"/>
          <a:chExt cx="0" cy="0"/>
        </a:xfrm>
      </p:grpSpPr>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1" y="476250"/>
            <a:ext cx="12191999" cy="6381750"/>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3" name="Textplatzhalter 2">
            <a:extLst>
              <a:ext uri="{FF2B5EF4-FFF2-40B4-BE49-F238E27FC236}">
                <a16:creationId xmlns:a16="http://schemas.microsoft.com/office/drawing/2014/main" id="{D7AB8F88-CAF3-49DB-AE35-A7A9A395770C}"/>
              </a:ext>
            </a:extLst>
          </p:cNvPr>
          <p:cNvSpPr>
            <a:spLocks noGrp="1"/>
          </p:cNvSpPr>
          <p:nvPr>
            <p:ph type="body" sz="quarter" idx="15" hasCustomPrompt="1"/>
          </p:nvPr>
        </p:nvSpPr>
        <p:spPr>
          <a:xfrm>
            <a:off x="1" y="1265337"/>
            <a:ext cx="2796872" cy="671425"/>
          </a:xfrm>
          <a:solidFill>
            <a:schemeClr val="bg1">
              <a:alpha val="80000"/>
            </a:schemeClr>
          </a:solidFill>
        </p:spPr>
        <p:txBody>
          <a:bodyPr lIns="396000" tIns="162000" rIns="162000" bIns="162000">
            <a:spAutoFit/>
          </a:bodyPr>
          <a:lstStyle>
            <a:lvl1pPr marL="0" indent="0">
              <a:buNone/>
              <a:defRPr sz="1200"/>
            </a:lvl1pPr>
            <a:lvl2pPr marL="719138" indent="-719138">
              <a:buNone/>
              <a:defRPr sz="900"/>
            </a:lvl2pPr>
            <a:lvl3pPr>
              <a:defRPr sz="1200"/>
            </a:lvl3pPr>
            <a:lvl4pPr>
              <a:defRPr sz="1200"/>
            </a:lvl4pPr>
            <a:lvl5pPr>
              <a:defRPr sz="1200"/>
            </a:lvl5pPr>
          </a:lstStyle>
          <a:p>
            <a:pPr lvl="0"/>
            <a:r>
              <a:rPr lang="de-DE" dirty="0"/>
              <a:t>Klassifizierung</a:t>
            </a:r>
          </a:p>
          <a:p>
            <a:pPr lvl="1"/>
            <a:r>
              <a:rPr lang="de-DE" dirty="0"/>
              <a:t>Daten</a:t>
            </a:r>
          </a:p>
        </p:txBody>
      </p:sp>
    </p:spTree>
    <p:extLst>
      <p:ext uri="{BB962C8B-B14F-4D97-AF65-F5344CB8AC3E}">
        <p14:creationId xmlns:p14="http://schemas.microsoft.com/office/powerpoint/2010/main" val="30075706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Reference 2">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4CBAB49-B941-4880-8CA0-A5BD8DF77C7F}"/>
              </a:ext>
            </a:extLst>
          </p:cNvPr>
          <p:cNvSpPr>
            <a:spLocks noGrp="1"/>
          </p:cNvSpPr>
          <p:nvPr>
            <p:ph type="pic" sz="quarter" idx="16"/>
          </p:nvPr>
        </p:nvSpPr>
        <p:spPr bwMode="gray">
          <a:xfrm>
            <a:off x="0" y="476250"/>
            <a:ext cx="4204800" cy="6381750"/>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4259263" y="476250"/>
            <a:ext cx="7932737" cy="6381750"/>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3" name="Textplatzhalter 2">
            <a:extLst>
              <a:ext uri="{FF2B5EF4-FFF2-40B4-BE49-F238E27FC236}">
                <a16:creationId xmlns:a16="http://schemas.microsoft.com/office/drawing/2014/main" id="{D7AB8F88-CAF3-49DB-AE35-A7A9A395770C}"/>
              </a:ext>
            </a:extLst>
          </p:cNvPr>
          <p:cNvSpPr>
            <a:spLocks noGrp="1"/>
          </p:cNvSpPr>
          <p:nvPr>
            <p:ph type="body" sz="quarter" idx="15" hasCustomPrompt="1"/>
          </p:nvPr>
        </p:nvSpPr>
        <p:spPr>
          <a:xfrm>
            <a:off x="1" y="1265337"/>
            <a:ext cx="2796872" cy="671425"/>
          </a:xfrm>
          <a:solidFill>
            <a:schemeClr val="bg1">
              <a:alpha val="80000"/>
            </a:schemeClr>
          </a:solidFill>
        </p:spPr>
        <p:txBody>
          <a:bodyPr lIns="396000" tIns="162000" rIns="162000" bIns="162000">
            <a:spAutoFit/>
          </a:bodyPr>
          <a:lstStyle>
            <a:lvl1pPr marL="0" indent="0">
              <a:buNone/>
              <a:defRPr sz="1200"/>
            </a:lvl1pPr>
            <a:lvl2pPr marL="719138" indent="-719138">
              <a:buNone/>
              <a:defRPr sz="900"/>
            </a:lvl2pPr>
            <a:lvl3pPr>
              <a:defRPr sz="1200"/>
            </a:lvl3pPr>
            <a:lvl4pPr>
              <a:defRPr sz="1200"/>
            </a:lvl4pPr>
            <a:lvl5pPr>
              <a:defRPr sz="1200"/>
            </a:lvl5pPr>
          </a:lstStyle>
          <a:p>
            <a:pPr lvl="0"/>
            <a:r>
              <a:rPr lang="de-DE" dirty="0"/>
              <a:t>Klassifizierung</a:t>
            </a:r>
          </a:p>
          <a:p>
            <a:pPr lvl="1"/>
            <a:r>
              <a:rPr lang="de-DE" dirty="0"/>
              <a:t>Daten</a:t>
            </a:r>
          </a:p>
        </p:txBody>
      </p:sp>
    </p:spTree>
    <p:extLst>
      <p:ext uri="{BB962C8B-B14F-4D97-AF65-F5344CB8AC3E}">
        <p14:creationId xmlns:p14="http://schemas.microsoft.com/office/powerpoint/2010/main" val="174355762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Reference 3">
    <p:spTree>
      <p:nvGrpSpPr>
        <p:cNvPr id="1" name=""/>
        <p:cNvGrpSpPr/>
        <p:nvPr/>
      </p:nvGrpSpPr>
      <p:grpSpPr>
        <a:xfrm>
          <a:off x="0" y="0"/>
          <a:ext cx="0" cy="0"/>
          <a:chOff x="0" y="0"/>
          <a:chExt cx="0" cy="0"/>
        </a:xfrm>
      </p:grpSpPr>
      <p:sp>
        <p:nvSpPr>
          <p:cNvPr id="5" name="Bildplatzhalter 4">
            <a:extLst>
              <a:ext uri="{FF2B5EF4-FFF2-40B4-BE49-F238E27FC236}">
                <a16:creationId xmlns:a16="http://schemas.microsoft.com/office/drawing/2014/main" id="{E4CBAB49-B941-4880-8CA0-A5BD8DF77C7F}"/>
              </a:ext>
            </a:extLst>
          </p:cNvPr>
          <p:cNvSpPr>
            <a:spLocks noGrp="1"/>
          </p:cNvSpPr>
          <p:nvPr>
            <p:ph type="pic" sz="quarter" idx="16"/>
          </p:nvPr>
        </p:nvSpPr>
        <p:spPr bwMode="gray">
          <a:xfrm>
            <a:off x="-1" y="476250"/>
            <a:ext cx="6130800" cy="3582000"/>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9" name="Bildplatzhalter 4">
            <a:extLst>
              <a:ext uri="{FF2B5EF4-FFF2-40B4-BE49-F238E27FC236}">
                <a16:creationId xmlns:a16="http://schemas.microsoft.com/office/drawing/2014/main" id="{9D3950CC-FE7C-4769-AC4C-C180248D4625}"/>
              </a:ext>
            </a:extLst>
          </p:cNvPr>
          <p:cNvSpPr>
            <a:spLocks noGrp="1"/>
          </p:cNvSpPr>
          <p:nvPr>
            <p:ph type="pic" sz="quarter" idx="14"/>
          </p:nvPr>
        </p:nvSpPr>
        <p:spPr bwMode="gray">
          <a:xfrm>
            <a:off x="6184900" y="476250"/>
            <a:ext cx="6007100" cy="6381750"/>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7" name="Bildplatzhalter 4">
            <a:extLst>
              <a:ext uri="{FF2B5EF4-FFF2-40B4-BE49-F238E27FC236}">
                <a16:creationId xmlns:a16="http://schemas.microsoft.com/office/drawing/2014/main" id="{3BB7117E-FBA4-40B1-830B-68531269D0CE}"/>
              </a:ext>
            </a:extLst>
          </p:cNvPr>
          <p:cNvSpPr>
            <a:spLocks noGrp="1"/>
          </p:cNvSpPr>
          <p:nvPr>
            <p:ph type="pic" sz="quarter" idx="17"/>
          </p:nvPr>
        </p:nvSpPr>
        <p:spPr bwMode="gray">
          <a:xfrm>
            <a:off x="-1" y="4113076"/>
            <a:ext cx="6130800" cy="2744924"/>
          </a:xfrm>
          <a:solidFill>
            <a:schemeClr val="bg2"/>
          </a:solidFill>
        </p:spPr>
        <p:txBody>
          <a:bodyPr anchor="ctr" anchorCtr="0"/>
          <a:lstStyle>
            <a:lvl1pPr marL="0" indent="0" algn="ctr">
              <a:buNone/>
              <a:defRPr/>
            </a:lvl1pPr>
          </a:lstStyle>
          <a:p>
            <a:r>
              <a:rPr lang="de-DE"/>
              <a:t>Bild durch Klicken auf Symbol hinzufügen</a:t>
            </a:r>
            <a:endParaRPr lang="de-DE" dirty="0"/>
          </a:p>
        </p:txBody>
      </p:sp>
      <p:sp>
        <p:nvSpPr>
          <p:cNvPr id="3" name="Textplatzhalter 2">
            <a:extLst>
              <a:ext uri="{FF2B5EF4-FFF2-40B4-BE49-F238E27FC236}">
                <a16:creationId xmlns:a16="http://schemas.microsoft.com/office/drawing/2014/main" id="{D7AB8F88-CAF3-49DB-AE35-A7A9A395770C}"/>
              </a:ext>
            </a:extLst>
          </p:cNvPr>
          <p:cNvSpPr>
            <a:spLocks noGrp="1"/>
          </p:cNvSpPr>
          <p:nvPr>
            <p:ph type="body" sz="quarter" idx="15" hasCustomPrompt="1"/>
          </p:nvPr>
        </p:nvSpPr>
        <p:spPr>
          <a:xfrm>
            <a:off x="6184900" y="5781763"/>
            <a:ext cx="2796872" cy="671425"/>
          </a:xfrm>
          <a:solidFill>
            <a:schemeClr val="bg1">
              <a:alpha val="80000"/>
            </a:schemeClr>
          </a:solidFill>
        </p:spPr>
        <p:txBody>
          <a:bodyPr lIns="396000" tIns="162000" rIns="162000" bIns="162000" anchor="b" anchorCtr="0">
            <a:spAutoFit/>
          </a:bodyPr>
          <a:lstStyle>
            <a:lvl1pPr marL="0" indent="0">
              <a:buNone/>
              <a:defRPr sz="1200"/>
            </a:lvl1pPr>
            <a:lvl2pPr marL="719138" indent="-719138">
              <a:buNone/>
              <a:defRPr sz="900"/>
            </a:lvl2pPr>
            <a:lvl3pPr>
              <a:defRPr sz="1200"/>
            </a:lvl3pPr>
            <a:lvl4pPr>
              <a:defRPr sz="1200"/>
            </a:lvl4pPr>
            <a:lvl5pPr>
              <a:defRPr sz="1200"/>
            </a:lvl5pPr>
          </a:lstStyle>
          <a:p>
            <a:pPr lvl="0"/>
            <a:r>
              <a:rPr lang="de-DE" dirty="0"/>
              <a:t>Klassifizierung</a:t>
            </a:r>
          </a:p>
          <a:p>
            <a:pPr lvl="1"/>
            <a:r>
              <a:rPr lang="de-DE" dirty="0"/>
              <a:t>Daten</a:t>
            </a:r>
          </a:p>
        </p:txBody>
      </p:sp>
    </p:spTree>
    <p:extLst>
      <p:ext uri="{BB962C8B-B14F-4D97-AF65-F5344CB8AC3E}">
        <p14:creationId xmlns:p14="http://schemas.microsoft.com/office/powerpoint/2010/main" val="39226842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C (grey) 2-columns">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A896EC2-207B-4663-81A7-116BA7599738}"/>
              </a:ext>
            </a:extLst>
          </p:cNvPr>
          <p:cNvSpPr/>
          <p:nvPr userDrawn="1"/>
        </p:nvSpPr>
        <p:spPr>
          <a:xfrm>
            <a:off x="0" y="476250"/>
            <a:ext cx="12192000" cy="5976938"/>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p:nvPr>
        </p:nvSpPr>
        <p:spPr bwMode="gray">
          <a:xfrm>
            <a:off x="407368" y="2168549"/>
            <a:ext cx="11376643" cy="4104000"/>
          </a:xfrm>
        </p:spPr>
        <p:txBody>
          <a:bodyPr numCol="2" spcCol="180000"/>
          <a:lstStyle>
            <a:lvl1pPr marL="358811" indent="-358811">
              <a:lnSpc>
                <a:spcPct val="105000"/>
              </a:lnSpc>
              <a:spcBef>
                <a:spcPts val="1800"/>
              </a:spcBef>
              <a:buFont typeface="+mj-lt"/>
              <a:buAutoNum type="arabicPeriod"/>
              <a:defRPr sz="2200" b="1">
                <a:solidFill>
                  <a:schemeClr val="bg1"/>
                </a:solidFill>
              </a:defRPr>
            </a:lvl1pPr>
            <a:lvl2pPr marL="896938" indent="-538163">
              <a:lnSpc>
                <a:spcPct val="105000"/>
              </a:lnSpc>
              <a:spcBef>
                <a:spcPts val="300"/>
              </a:spcBef>
              <a:buNone/>
              <a:defRPr sz="2200">
                <a:solidFill>
                  <a:schemeClr val="bg1"/>
                </a:solidFill>
              </a:defRPr>
            </a:lvl2pPr>
            <a:lvl3pPr marL="1614649" indent="-717622">
              <a:lnSpc>
                <a:spcPct val="105000"/>
              </a:lnSpc>
              <a:spcBef>
                <a:spcPts val="300"/>
              </a:spcBef>
              <a:buNone/>
              <a:defRPr sz="2200">
                <a:solidFill>
                  <a:schemeClr val="bg1"/>
                </a:solidFill>
              </a:defRPr>
            </a:lvl3pPr>
            <a:lvl4pPr marL="2513264" indent="-898615">
              <a:lnSpc>
                <a:spcPct val="105000"/>
              </a:lnSpc>
              <a:spcBef>
                <a:spcPts val="300"/>
              </a:spcBef>
              <a:buNone/>
              <a:defRPr sz="2200">
                <a:solidFill>
                  <a:schemeClr val="bg1"/>
                </a:solidFill>
              </a:defRPr>
            </a:lvl4pPr>
            <a:lvl5pPr marL="3230886" indent="-717622">
              <a:lnSpc>
                <a:spcPct val="105000"/>
              </a:lnSpc>
              <a:spcBef>
                <a:spcPts val="300"/>
              </a:spcBef>
              <a:buNone/>
              <a:defRPr sz="2200">
                <a:solidFill>
                  <a:schemeClr val="bg1"/>
                </a:solidFill>
              </a:defRPr>
            </a:lvl5pPr>
          </a:lstStyle>
          <a:p>
            <a:pPr lvl="0"/>
            <a:r>
              <a:rPr lang="de-DE"/>
              <a:t>Textmasterformat bearbeiten</a:t>
            </a:r>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22432526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Empty">
    <p:bg bwMode="gray">
      <p:bgRef idx="1001">
        <a:schemeClr val="bg1"/>
      </p:bgRef>
    </p:bg>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r>
              <a:rPr lang="de-DE"/>
              <a:t>2021</a:t>
            </a:r>
          </a:p>
        </p:txBody>
      </p:sp>
      <p:sp>
        <p:nvSpPr>
          <p:cNvPr id="3" name="Fußzeilenplatzhalter 2"/>
          <p:cNvSpPr>
            <a:spLocks noGrp="1"/>
          </p:cNvSpPr>
          <p:nvPr>
            <p:ph type="ftr" sz="quarter" idx="11"/>
          </p:nvPr>
        </p:nvSpPr>
        <p:spPr/>
        <p:txBody>
          <a:bodyPr/>
          <a:lstStyle/>
          <a:p>
            <a:r>
              <a:rPr lang="de-DE"/>
              <a:t>SchüCal MCO, Schüco Digital</a:t>
            </a:r>
          </a:p>
        </p:txBody>
      </p:sp>
      <p:sp>
        <p:nvSpPr>
          <p:cNvPr id="4" name="Foliennummernplatzhalter 3"/>
          <p:cNvSpPr>
            <a:spLocks noGrp="1"/>
          </p:cNvSpPr>
          <p:nvPr>
            <p:ph type="sldNum" sz="quarter" idx="12"/>
          </p:nvPr>
        </p:nvSpPr>
        <p:spPr/>
        <p:txBody>
          <a:bodyPr/>
          <a:lstStyle/>
          <a:p>
            <a:fld id="{E1540A39-07E3-4444-B65E-4CA0524AE4A8}" type="slidenum">
              <a:rPr lang="de-DE" smtClean="0"/>
              <a:t>‹Nr.›</a:t>
            </a:fld>
            <a:endParaRPr lang="de-DE"/>
          </a:p>
        </p:txBody>
      </p:sp>
      <p:sp>
        <p:nvSpPr>
          <p:cNvPr id="7" name="Rechteck 6">
            <a:extLst>
              <a:ext uri="{FF2B5EF4-FFF2-40B4-BE49-F238E27FC236}">
                <a16:creationId xmlns:a16="http://schemas.microsoft.com/office/drawing/2014/main" id="{186208D1-6EEB-499E-B647-1D403D0D1DE4}"/>
              </a:ext>
            </a:extLst>
          </p:cNvPr>
          <p:cNvSpPr/>
          <p:nvPr userDrawn="1"/>
        </p:nvSpPr>
        <p:spPr bwMode="gray">
          <a:xfrm>
            <a:off x="299356" y="656692"/>
            <a:ext cx="1476164" cy="216024"/>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15919465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Backup">
    <p:bg bwMode="gray">
      <p:bgPr>
        <a:solidFill>
          <a:schemeClr val="tx2"/>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bwMode="gray">
          <a:xfrm>
            <a:off x="407368" y="594000"/>
            <a:ext cx="11417077" cy="843332"/>
          </a:xfrm>
          <a:solidFill>
            <a:schemeClr val="tx1"/>
          </a:solidFill>
        </p:spPr>
        <p:txBody>
          <a:bodyPr/>
          <a:lstStyle>
            <a:lvl1pPr>
              <a:defRPr sz="3400" b="0">
                <a:solidFill>
                  <a:schemeClr val="bg1"/>
                </a:solidFill>
              </a:defRPr>
            </a:lvl1pPr>
          </a:lstStyle>
          <a:p>
            <a:r>
              <a:rPr lang="de-DE"/>
              <a:t>Titelmasterformat durch Klicken bearbeiten</a:t>
            </a:r>
            <a:endParaRPr lang="de-DE" dirty="0"/>
          </a:p>
        </p:txBody>
      </p:sp>
      <p:sp>
        <p:nvSpPr>
          <p:cNvPr id="4" name="Datumsplatzhalter 3"/>
          <p:cNvSpPr>
            <a:spLocks noGrp="1"/>
          </p:cNvSpPr>
          <p:nvPr>
            <p:ph type="dt" sz="half" idx="10"/>
          </p:nvPr>
        </p:nvSpPr>
        <p:spPr/>
        <p:txBody>
          <a:bodyPr/>
          <a:lstStyle>
            <a:lvl1pPr>
              <a:defRPr>
                <a:solidFill>
                  <a:schemeClr val="bg2"/>
                </a:solidFill>
              </a:defRPr>
            </a:lvl1pPr>
          </a:lstStyle>
          <a:p>
            <a:r>
              <a:rPr lang="de-DE"/>
              <a:t>2021</a:t>
            </a:r>
          </a:p>
        </p:txBody>
      </p:sp>
      <p:sp>
        <p:nvSpPr>
          <p:cNvPr id="5" name="Fußzeilenplatzhalter 4"/>
          <p:cNvSpPr>
            <a:spLocks noGrp="1"/>
          </p:cNvSpPr>
          <p:nvPr>
            <p:ph type="ftr" sz="quarter" idx="11"/>
          </p:nvPr>
        </p:nvSpPr>
        <p:spPr/>
        <p:txBody>
          <a:bodyPr/>
          <a:lstStyle>
            <a:lvl1pPr>
              <a:defRPr>
                <a:solidFill>
                  <a:schemeClr val="bg2"/>
                </a:solidFill>
              </a:defRPr>
            </a:lvl1pPr>
          </a:lstStyle>
          <a:p>
            <a:r>
              <a:rPr lang="de-DE"/>
              <a:t>SchüCal MCO, Schüco Digital</a:t>
            </a:r>
          </a:p>
        </p:txBody>
      </p:sp>
      <p:sp>
        <p:nvSpPr>
          <p:cNvPr id="6" name="Foliennummernplatzhalter 5"/>
          <p:cNvSpPr>
            <a:spLocks noGrp="1"/>
          </p:cNvSpPr>
          <p:nvPr>
            <p:ph type="sldNum" sz="quarter" idx="12"/>
          </p:nvPr>
        </p:nvSpPr>
        <p:spPr/>
        <p:txBody>
          <a:bodyPr/>
          <a:lstStyle>
            <a:lvl1pPr>
              <a:defRPr>
                <a:solidFill>
                  <a:schemeClr val="bg2"/>
                </a:solidFill>
              </a:defRPr>
            </a:lvl1pPr>
          </a:lstStyle>
          <a:p>
            <a:fld id="{E1540A39-07E3-4444-B65E-4CA0524AE4A8}" type="slidenum">
              <a:rPr lang="de-DE" smtClean="0"/>
              <a:pPr/>
              <a:t>‹Nr.›</a:t>
            </a:fld>
            <a:endParaRPr lang="de-DE"/>
          </a:p>
        </p:txBody>
      </p:sp>
      <p:pic>
        <p:nvPicPr>
          <p:cNvPr id="10" name="Bild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10897855" y="220280"/>
            <a:ext cx="900000" cy="175662"/>
          </a:xfrm>
          <a:prstGeom prst="rect">
            <a:avLst/>
          </a:prstGeom>
        </p:spPr>
      </p:pic>
    </p:spTree>
    <p:extLst>
      <p:ext uri="{BB962C8B-B14F-4D97-AF65-F5344CB8AC3E}">
        <p14:creationId xmlns:p14="http://schemas.microsoft.com/office/powerpoint/2010/main" val="406306963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TOC (small)">
    <p:spTree>
      <p:nvGrpSpPr>
        <p:cNvPr id="1" name=""/>
        <p:cNvGrpSpPr/>
        <p:nvPr/>
      </p:nvGrpSpPr>
      <p:grpSpPr>
        <a:xfrm>
          <a:off x="0" y="0"/>
          <a:ext cx="0" cy="0"/>
          <a:chOff x="0" y="0"/>
          <a:chExt cx="0" cy="0"/>
        </a:xfrm>
      </p:grpSpPr>
      <p:sp>
        <p:nvSpPr>
          <p:cNvPr id="2" name="Titel 1"/>
          <p:cNvSpPr>
            <a:spLocks noGrp="1"/>
          </p:cNvSpPr>
          <p:nvPr>
            <p:ph type="title"/>
          </p:nvPr>
        </p:nvSpPr>
        <p:spPr bwMode="gray">
          <a:xfrm>
            <a:off x="514417" y="425428"/>
            <a:ext cx="11161578" cy="843332"/>
          </a:xfrm>
        </p:spPr>
        <p:txBody>
          <a:bodyPr/>
          <a:lstStyle>
            <a:lvl1pPr>
              <a:defRPr sz="3000"/>
            </a:lvl1pPr>
          </a:lstStyle>
          <a:p>
            <a:r>
              <a:rPr lang="de-DE"/>
              <a:t>Titelmasterformat durch Klicken bearbeiten</a:t>
            </a:r>
            <a:endParaRPr lang="de-DE" dirty="0"/>
          </a:p>
        </p:txBody>
      </p:sp>
      <p:sp>
        <p:nvSpPr>
          <p:cNvPr id="4" name="Datumsplatzhalter 3"/>
          <p:cNvSpPr>
            <a:spLocks noGrp="1"/>
          </p:cNvSpPr>
          <p:nvPr>
            <p:ph type="dt" sz="half" idx="10"/>
          </p:nvPr>
        </p:nvSpPr>
        <p:spPr bwMode="gray"/>
        <p:txBody>
          <a:bodyPr/>
          <a:lstStyle/>
          <a:p>
            <a:fld id="{777981E4-BB00-4328-B8BB-21EFF1DC81DA}" type="datetime1">
              <a:rPr lang="de-DE" smtClean="0"/>
              <a:t>07.09.2023</a:t>
            </a:fld>
            <a:endParaRPr lang="de-DE"/>
          </a:p>
        </p:txBody>
      </p:sp>
      <p:sp>
        <p:nvSpPr>
          <p:cNvPr id="5" name="Fußzeilenplatzhalter 4"/>
          <p:cNvSpPr>
            <a:spLocks noGrp="1"/>
          </p:cNvSpPr>
          <p:nvPr>
            <p:ph type="ftr" sz="quarter" idx="11"/>
          </p:nvPr>
        </p:nvSpPr>
        <p:spPr bwMode="gray"/>
        <p:txBody>
          <a:bodyPr/>
          <a:lstStyle/>
          <a:p>
            <a:r>
              <a:rPr lang="de-DE"/>
              <a:t>Titel der Präsentation (Bearbeitung über "Einfügen &gt; Kopf- und Fußzeile")</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p:nvPr>
        </p:nvSpPr>
        <p:spPr bwMode="gray">
          <a:xfrm>
            <a:off x="514417" y="1537880"/>
            <a:ext cx="11161578" cy="4591458"/>
          </a:xfrm>
        </p:spPr>
        <p:txBody>
          <a:bodyPr/>
          <a:lstStyle>
            <a:lvl1pPr marL="358775" indent="-358775">
              <a:buFont typeface="+mj-lt"/>
              <a:buAutoNum type="arabicPeriod"/>
              <a:defRPr sz="2200" b="1"/>
            </a:lvl1pPr>
            <a:lvl2pPr marL="896938" indent="-538163">
              <a:buNone/>
              <a:defRPr sz="2200"/>
            </a:lvl2pPr>
            <a:lvl3pPr marL="1614488" indent="-717550">
              <a:buNone/>
              <a:defRPr sz="2200"/>
            </a:lvl3pPr>
            <a:lvl4pPr marL="2513013" indent="-898525">
              <a:buNone/>
              <a:defRPr sz="2200"/>
            </a:lvl4pPr>
            <a:lvl5pPr marL="3230563" indent="-717550">
              <a:buNone/>
              <a:defRPr sz="2200"/>
            </a:lvl5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Tree>
    <p:extLst>
      <p:ext uri="{BB962C8B-B14F-4D97-AF65-F5344CB8AC3E}">
        <p14:creationId xmlns:p14="http://schemas.microsoft.com/office/powerpoint/2010/main" val="30100754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OC (picture) 2-columns">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44BA0E6-F5AE-4D53-8371-01D7AE4C1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 y="476250"/>
            <a:ext cx="12192000" cy="5976938"/>
          </a:xfrm>
          <a:prstGeom prst="rect">
            <a:avLst/>
          </a:prstGeom>
        </p:spPr>
      </p:pic>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p:nvPr>
        </p:nvSpPr>
        <p:spPr bwMode="gray">
          <a:xfrm>
            <a:off x="407368" y="2168549"/>
            <a:ext cx="11376643" cy="4104000"/>
          </a:xfrm>
        </p:spPr>
        <p:txBody>
          <a:bodyPr numCol="2" spcCol="180000"/>
          <a:lstStyle>
            <a:lvl1pPr marL="358811" indent="-358811">
              <a:lnSpc>
                <a:spcPct val="105000"/>
              </a:lnSpc>
              <a:spcBef>
                <a:spcPts val="1800"/>
              </a:spcBef>
              <a:buFont typeface="+mj-lt"/>
              <a:buAutoNum type="arabicPeriod"/>
              <a:defRPr sz="2200" b="1">
                <a:solidFill>
                  <a:schemeClr val="bg1"/>
                </a:solidFill>
              </a:defRPr>
            </a:lvl1pPr>
            <a:lvl2pPr marL="896938" indent="-538163">
              <a:lnSpc>
                <a:spcPct val="105000"/>
              </a:lnSpc>
              <a:spcBef>
                <a:spcPts val="300"/>
              </a:spcBef>
              <a:buNone/>
              <a:defRPr sz="2200">
                <a:solidFill>
                  <a:schemeClr val="bg1"/>
                </a:solidFill>
              </a:defRPr>
            </a:lvl2pPr>
            <a:lvl3pPr marL="1614649" indent="-717622">
              <a:lnSpc>
                <a:spcPct val="105000"/>
              </a:lnSpc>
              <a:spcBef>
                <a:spcPts val="300"/>
              </a:spcBef>
              <a:buNone/>
              <a:defRPr sz="2200">
                <a:solidFill>
                  <a:schemeClr val="bg1"/>
                </a:solidFill>
              </a:defRPr>
            </a:lvl3pPr>
            <a:lvl4pPr marL="2513264" indent="-898615">
              <a:lnSpc>
                <a:spcPct val="105000"/>
              </a:lnSpc>
              <a:spcBef>
                <a:spcPts val="300"/>
              </a:spcBef>
              <a:buNone/>
              <a:defRPr sz="2200">
                <a:solidFill>
                  <a:schemeClr val="bg1"/>
                </a:solidFill>
              </a:defRPr>
            </a:lvl4pPr>
            <a:lvl5pPr marL="3230886" indent="-717622">
              <a:lnSpc>
                <a:spcPct val="105000"/>
              </a:lnSpc>
              <a:spcBef>
                <a:spcPts val="300"/>
              </a:spcBef>
              <a:buNone/>
              <a:defRPr sz="2200">
                <a:solidFill>
                  <a:schemeClr val="bg1"/>
                </a:solidFill>
              </a:defRPr>
            </a:lvl5pPr>
          </a:lstStyle>
          <a:p>
            <a:pPr lvl="0"/>
            <a:r>
              <a:rPr lang="de-DE"/>
              <a:t>Textmasterformat bearbeiten</a:t>
            </a:r>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195468322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C (white) 2-columns">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07369" y="893480"/>
            <a:ext cx="11376644" cy="843332"/>
          </a:xfrm>
        </p:spPr>
        <p:txBody>
          <a:bodyPr/>
          <a:lstStyle>
            <a:lvl1pPr>
              <a:defRPr sz="5000" b="0"/>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endParaRPr lang="de-DE" dirty="0"/>
          </a:p>
        </p:txBody>
      </p:sp>
      <p:sp>
        <p:nvSpPr>
          <p:cNvPr id="5" name="Fußzeilenplatzhalter 4"/>
          <p:cNvSpPr>
            <a:spLocks noGrp="1"/>
          </p:cNvSpPr>
          <p:nvPr>
            <p:ph type="ftr" sz="quarter" idx="11"/>
          </p:nvPr>
        </p:nvSpPr>
        <p:spPr bwMode="gray"/>
        <p:txBody>
          <a:bodyPr/>
          <a:lstStyle/>
          <a:p>
            <a:r>
              <a:rPr lang="de-DE"/>
              <a:t>SchüCal MCO, Schüco Digital</a:t>
            </a:r>
            <a:endParaRPr lang="de-DE" dirty="0"/>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p:nvPr>
        </p:nvSpPr>
        <p:spPr bwMode="gray">
          <a:xfrm>
            <a:off x="407368" y="2168549"/>
            <a:ext cx="11376643" cy="4104000"/>
          </a:xfrm>
        </p:spPr>
        <p:txBody>
          <a:bodyPr numCol="2" spcCol="180000"/>
          <a:lstStyle>
            <a:lvl1pPr marL="358811" indent="-358811">
              <a:lnSpc>
                <a:spcPct val="105000"/>
              </a:lnSpc>
              <a:spcBef>
                <a:spcPts val="1800"/>
              </a:spcBef>
              <a:buFont typeface="+mj-lt"/>
              <a:buAutoNum type="arabicPeriod"/>
              <a:defRPr sz="2200" b="1"/>
            </a:lvl1pPr>
            <a:lvl2pPr marL="896938" indent="-538163">
              <a:lnSpc>
                <a:spcPct val="105000"/>
              </a:lnSpc>
              <a:spcBef>
                <a:spcPts val="300"/>
              </a:spcBef>
              <a:buNone/>
              <a:defRPr sz="2200"/>
            </a:lvl2pPr>
            <a:lvl3pPr marL="1614649" indent="-717622">
              <a:lnSpc>
                <a:spcPct val="105000"/>
              </a:lnSpc>
              <a:spcBef>
                <a:spcPts val="300"/>
              </a:spcBef>
              <a:buNone/>
              <a:defRPr sz="2200"/>
            </a:lvl3pPr>
            <a:lvl4pPr marL="2513264" indent="-898615">
              <a:lnSpc>
                <a:spcPct val="105000"/>
              </a:lnSpc>
              <a:spcBef>
                <a:spcPts val="300"/>
              </a:spcBef>
              <a:buNone/>
              <a:defRPr sz="2200"/>
            </a:lvl4pPr>
            <a:lvl5pPr marL="3230886" indent="-717622">
              <a:lnSpc>
                <a:spcPct val="105000"/>
              </a:lnSpc>
              <a:spcBef>
                <a:spcPts val="300"/>
              </a:spcBef>
              <a:buNone/>
              <a:defRPr sz="2200"/>
            </a:lvl5pPr>
          </a:lstStyle>
          <a:p>
            <a:pPr lvl="0"/>
            <a:r>
              <a:rPr lang="de-DE"/>
              <a:t>Textmasterformat bearbeiten</a:t>
            </a:r>
          </a:p>
        </p:txBody>
      </p:sp>
      <p:sp>
        <p:nvSpPr>
          <p:cNvPr id="7" name="Content Placeholder 6"/>
          <p:cNvSpPr>
            <a:spLocks noGrp="1"/>
          </p:cNvSpPr>
          <p:nvPr>
            <p:ph sz="quarter" idx="14"/>
          </p:nvPr>
        </p:nvSpPr>
        <p:spPr>
          <a:xfrm>
            <a:off x="4079875" y="6710363"/>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de-DE"/>
          </a:p>
        </p:txBody>
      </p:sp>
    </p:spTree>
    <p:extLst>
      <p:ext uri="{BB962C8B-B14F-4D97-AF65-F5344CB8AC3E}">
        <p14:creationId xmlns:p14="http://schemas.microsoft.com/office/powerpoint/2010/main" val="5740126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OC (grey) 1-column">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A896EC2-207B-4663-81A7-116BA7599738}"/>
              </a:ext>
            </a:extLst>
          </p:cNvPr>
          <p:cNvSpPr/>
          <p:nvPr userDrawn="1"/>
        </p:nvSpPr>
        <p:spPr>
          <a:xfrm>
            <a:off x="0" y="476250"/>
            <a:ext cx="12192000" cy="5976938"/>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hasCustomPrompt="1"/>
          </p:nvPr>
        </p:nvSpPr>
        <p:spPr bwMode="gray">
          <a:xfrm>
            <a:off x="407368" y="2168549"/>
            <a:ext cx="11376643" cy="4104000"/>
          </a:xfrm>
        </p:spPr>
        <p:txBody>
          <a:bodyPr wrap="square" numCol="1" spcCol="180000"/>
          <a:lstStyle>
            <a:lvl1pPr marL="358811" indent="-358811">
              <a:lnSpc>
                <a:spcPct val="105000"/>
              </a:lnSpc>
              <a:spcBef>
                <a:spcPts val="1800"/>
              </a:spcBef>
              <a:buFont typeface="+mj-lt"/>
              <a:buAutoNum type="arabicPeriod"/>
              <a:defRPr sz="2200" b="1">
                <a:solidFill>
                  <a:schemeClr val="bg1"/>
                </a:solidFill>
              </a:defRPr>
            </a:lvl1pPr>
            <a:lvl2pPr marL="896938" indent="-538163">
              <a:lnSpc>
                <a:spcPct val="105000"/>
              </a:lnSpc>
              <a:spcBef>
                <a:spcPts val="300"/>
              </a:spcBef>
              <a:buNone/>
              <a:defRPr sz="2200">
                <a:solidFill>
                  <a:schemeClr val="bg1"/>
                </a:solidFill>
              </a:defRPr>
            </a:lvl2pPr>
            <a:lvl3pPr marL="1614649" indent="-717622">
              <a:lnSpc>
                <a:spcPct val="105000"/>
              </a:lnSpc>
              <a:spcBef>
                <a:spcPts val="300"/>
              </a:spcBef>
              <a:buNone/>
              <a:defRPr sz="2200">
                <a:solidFill>
                  <a:schemeClr val="bg1"/>
                </a:solidFill>
              </a:defRPr>
            </a:lvl3pPr>
            <a:lvl4pPr marL="2513264" indent="-898615">
              <a:lnSpc>
                <a:spcPct val="105000"/>
              </a:lnSpc>
              <a:spcBef>
                <a:spcPts val="300"/>
              </a:spcBef>
              <a:buNone/>
              <a:defRPr sz="2200">
                <a:solidFill>
                  <a:schemeClr val="bg1"/>
                </a:solidFill>
              </a:defRPr>
            </a:lvl4pPr>
            <a:lvl5pPr marL="3230886" indent="-717622">
              <a:lnSpc>
                <a:spcPct val="105000"/>
              </a:lnSpc>
              <a:spcBef>
                <a:spcPts val="300"/>
              </a:spcBef>
              <a:buNone/>
              <a:defRPr sz="2200">
                <a:solidFill>
                  <a:schemeClr val="bg1"/>
                </a:solidFill>
              </a:defRPr>
            </a:lvl5pPr>
          </a:lstStyle>
          <a:p>
            <a:pPr lvl="0"/>
            <a:r>
              <a:rPr lang="de-DE" dirty="0"/>
              <a:t>Textmasterformat bearbeiten</a:t>
            </a:r>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19611836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C (picture) 1-column">
    <p:spTree>
      <p:nvGrpSpPr>
        <p:cNvPr id="1" name=""/>
        <p:cNvGrpSpPr/>
        <p:nvPr/>
      </p:nvGrpSpPr>
      <p:grpSpPr>
        <a:xfrm>
          <a:off x="0" y="0"/>
          <a:ext cx="0" cy="0"/>
          <a:chOff x="0" y="0"/>
          <a:chExt cx="0" cy="0"/>
        </a:xfrm>
      </p:grpSpPr>
      <p:pic>
        <p:nvPicPr>
          <p:cNvPr id="10" name="Grafik 9">
            <a:extLst>
              <a:ext uri="{FF2B5EF4-FFF2-40B4-BE49-F238E27FC236}">
                <a16:creationId xmlns:a16="http://schemas.microsoft.com/office/drawing/2014/main" id="{344BA0E6-F5AE-4D53-8371-01D7AE4C1B2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11" y="476250"/>
            <a:ext cx="12192000" cy="5976938"/>
          </a:xfrm>
          <a:prstGeom prst="rect">
            <a:avLst/>
          </a:prstGeom>
        </p:spPr>
      </p:pic>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hasCustomPrompt="1"/>
          </p:nvPr>
        </p:nvSpPr>
        <p:spPr bwMode="gray">
          <a:xfrm>
            <a:off x="407368" y="2168549"/>
            <a:ext cx="11376643" cy="4104000"/>
          </a:xfrm>
        </p:spPr>
        <p:txBody>
          <a:bodyPr numCol="1" spcCol="180000"/>
          <a:lstStyle>
            <a:lvl1pPr marL="358811" indent="-358811">
              <a:lnSpc>
                <a:spcPct val="105000"/>
              </a:lnSpc>
              <a:spcBef>
                <a:spcPts val="1800"/>
              </a:spcBef>
              <a:buFont typeface="+mj-lt"/>
              <a:buAutoNum type="arabicPeriod"/>
              <a:defRPr sz="2200" b="1">
                <a:solidFill>
                  <a:schemeClr val="bg1"/>
                </a:solidFill>
              </a:defRPr>
            </a:lvl1pPr>
            <a:lvl2pPr marL="896938" indent="-538163">
              <a:lnSpc>
                <a:spcPct val="105000"/>
              </a:lnSpc>
              <a:spcBef>
                <a:spcPts val="300"/>
              </a:spcBef>
              <a:buNone/>
              <a:defRPr sz="2200">
                <a:solidFill>
                  <a:schemeClr val="bg1"/>
                </a:solidFill>
              </a:defRPr>
            </a:lvl2pPr>
            <a:lvl3pPr marL="1614649" indent="-717622">
              <a:lnSpc>
                <a:spcPct val="105000"/>
              </a:lnSpc>
              <a:spcBef>
                <a:spcPts val="300"/>
              </a:spcBef>
              <a:buNone/>
              <a:defRPr sz="2200">
                <a:solidFill>
                  <a:schemeClr val="bg1"/>
                </a:solidFill>
              </a:defRPr>
            </a:lvl3pPr>
            <a:lvl4pPr marL="2513264" indent="-898615">
              <a:lnSpc>
                <a:spcPct val="105000"/>
              </a:lnSpc>
              <a:spcBef>
                <a:spcPts val="300"/>
              </a:spcBef>
              <a:buNone/>
              <a:defRPr sz="2200">
                <a:solidFill>
                  <a:schemeClr val="bg1"/>
                </a:solidFill>
              </a:defRPr>
            </a:lvl4pPr>
            <a:lvl5pPr marL="3230886" indent="-717622">
              <a:lnSpc>
                <a:spcPct val="105000"/>
              </a:lnSpc>
              <a:spcBef>
                <a:spcPts val="300"/>
              </a:spcBef>
              <a:buNone/>
              <a:defRPr sz="2200">
                <a:solidFill>
                  <a:schemeClr val="bg1"/>
                </a:solidFill>
              </a:defRPr>
            </a:lvl5pPr>
          </a:lstStyle>
          <a:p>
            <a:pPr lvl="0"/>
            <a:r>
              <a:rPr lang="de-DE" dirty="0"/>
              <a:t>Textmasterformat bearbeiten</a:t>
            </a:r>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16083478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C (white) 1-column">
    <p:spTree>
      <p:nvGrpSpPr>
        <p:cNvPr id="1" name=""/>
        <p:cNvGrpSpPr/>
        <p:nvPr/>
      </p:nvGrpSpPr>
      <p:grpSpPr>
        <a:xfrm>
          <a:off x="0" y="0"/>
          <a:ext cx="0" cy="0"/>
          <a:chOff x="0" y="0"/>
          <a:chExt cx="0" cy="0"/>
        </a:xfrm>
      </p:grpSpPr>
      <p:sp>
        <p:nvSpPr>
          <p:cNvPr id="2" name="Titel 1"/>
          <p:cNvSpPr>
            <a:spLocks noGrp="1"/>
          </p:cNvSpPr>
          <p:nvPr>
            <p:ph type="title" hasCustomPrompt="1"/>
          </p:nvPr>
        </p:nvSpPr>
        <p:spPr bwMode="gray">
          <a:xfrm>
            <a:off x="407369" y="893480"/>
            <a:ext cx="11376644" cy="843332"/>
          </a:xfrm>
        </p:spPr>
        <p:txBody>
          <a:bodyPr/>
          <a:lstStyle>
            <a:lvl1pPr>
              <a:defRPr sz="5000" b="0"/>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9" name="Textplatzhalter 8"/>
          <p:cNvSpPr>
            <a:spLocks noGrp="1"/>
          </p:cNvSpPr>
          <p:nvPr>
            <p:ph type="body" sz="quarter" idx="13" hasCustomPrompt="1"/>
          </p:nvPr>
        </p:nvSpPr>
        <p:spPr bwMode="gray">
          <a:xfrm>
            <a:off x="407368" y="2168549"/>
            <a:ext cx="11376643" cy="4104000"/>
          </a:xfrm>
        </p:spPr>
        <p:txBody>
          <a:bodyPr numCol="1" spcCol="180000"/>
          <a:lstStyle>
            <a:lvl1pPr marL="358811" indent="-358811">
              <a:lnSpc>
                <a:spcPct val="105000"/>
              </a:lnSpc>
              <a:spcBef>
                <a:spcPts val="1800"/>
              </a:spcBef>
              <a:buFont typeface="+mj-lt"/>
              <a:buAutoNum type="arabicPeriod"/>
              <a:defRPr sz="2200" b="1"/>
            </a:lvl1pPr>
            <a:lvl2pPr marL="896938" indent="-538163">
              <a:lnSpc>
                <a:spcPct val="105000"/>
              </a:lnSpc>
              <a:spcBef>
                <a:spcPts val="300"/>
              </a:spcBef>
              <a:buNone/>
              <a:defRPr sz="2200"/>
            </a:lvl2pPr>
            <a:lvl3pPr marL="1614649" indent="-717622">
              <a:lnSpc>
                <a:spcPct val="105000"/>
              </a:lnSpc>
              <a:spcBef>
                <a:spcPts val="300"/>
              </a:spcBef>
              <a:buNone/>
              <a:defRPr sz="2200"/>
            </a:lvl3pPr>
            <a:lvl4pPr marL="2513264" indent="-898615">
              <a:lnSpc>
                <a:spcPct val="105000"/>
              </a:lnSpc>
              <a:spcBef>
                <a:spcPts val="300"/>
              </a:spcBef>
              <a:buNone/>
              <a:defRPr sz="2200"/>
            </a:lvl4pPr>
            <a:lvl5pPr marL="3230886" indent="-717622">
              <a:lnSpc>
                <a:spcPct val="105000"/>
              </a:lnSpc>
              <a:spcBef>
                <a:spcPts val="300"/>
              </a:spcBef>
              <a:buNone/>
              <a:defRPr sz="2200"/>
            </a:lvl5pPr>
          </a:lstStyle>
          <a:p>
            <a:pPr lvl="0"/>
            <a:r>
              <a:rPr lang="de-DE" dirty="0"/>
              <a:t>Textmasterformat bearbeiten</a:t>
            </a:r>
          </a:p>
        </p:txBody>
      </p:sp>
    </p:spTree>
    <p:extLst>
      <p:ext uri="{BB962C8B-B14F-4D97-AF65-F5344CB8AC3E}">
        <p14:creationId xmlns:p14="http://schemas.microsoft.com/office/powerpoint/2010/main" val="38575703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and content on Gray">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FA896EC2-207B-4663-81A7-116BA7599738}"/>
              </a:ext>
            </a:extLst>
          </p:cNvPr>
          <p:cNvSpPr/>
          <p:nvPr userDrawn="1"/>
        </p:nvSpPr>
        <p:spPr>
          <a:xfrm>
            <a:off x="0" y="476250"/>
            <a:ext cx="12192000" cy="5976938"/>
          </a:xfrm>
          <a:prstGeom prst="rect">
            <a:avLst/>
          </a:prstGeom>
          <a:solidFill>
            <a:schemeClr val="tx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2" name="Titel 1"/>
          <p:cNvSpPr>
            <a:spLocks noGrp="1"/>
          </p:cNvSpPr>
          <p:nvPr>
            <p:ph type="title" hasCustomPrompt="1"/>
          </p:nvPr>
        </p:nvSpPr>
        <p:spPr bwMode="gray">
          <a:xfrm>
            <a:off x="407369" y="893480"/>
            <a:ext cx="11376644" cy="843332"/>
          </a:xfrm>
        </p:spPr>
        <p:txBody>
          <a:bodyPr/>
          <a:lstStyle>
            <a:lvl1pPr>
              <a:defRPr sz="5000" b="0">
                <a:solidFill>
                  <a:schemeClr val="bg1"/>
                </a:solidFill>
              </a:defRPr>
            </a:lvl1pPr>
          </a:lstStyle>
          <a:p>
            <a:r>
              <a:rPr lang="de-DE" dirty="0"/>
              <a:t>Titelmasterformat</a:t>
            </a:r>
          </a:p>
        </p:txBody>
      </p:sp>
      <p:sp>
        <p:nvSpPr>
          <p:cNvPr id="4" name="Datumsplatzhalter 3"/>
          <p:cNvSpPr>
            <a:spLocks noGrp="1"/>
          </p:cNvSpPr>
          <p:nvPr>
            <p:ph type="dt" sz="half" idx="10"/>
          </p:nvPr>
        </p:nvSpPr>
        <p:spPr bwMode="gray"/>
        <p:txBody>
          <a:bodyPr/>
          <a:lstStyle/>
          <a:p>
            <a:r>
              <a:rPr lang="de-DE"/>
              <a:t>2021</a:t>
            </a:r>
          </a:p>
        </p:txBody>
      </p:sp>
      <p:sp>
        <p:nvSpPr>
          <p:cNvPr id="5" name="Fußzeilenplatzhalter 4"/>
          <p:cNvSpPr>
            <a:spLocks noGrp="1"/>
          </p:cNvSpPr>
          <p:nvPr>
            <p:ph type="ftr" sz="quarter" idx="11"/>
          </p:nvPr>
        </p:nvSpPr>
        <p:spPr bwMode="gray"/>
        <p:txBody>
          <a:bodyPr/>
          <a:lstStyle/>
          <a:p>
            <a:r>
              <a:rPr lang="de-DE"/>
              <a:t>SchüCal MCO, Schüco Digital</a:t>
            </a:r>
          </a:p>
        </p:txBody>
      </p:sp>
      <p:sp>
        <p:nvSpPr>
          <p:cNvPr id="6" name="Foliennummernplatzhalter 5"/>
          <p:cNvSpPr>
            <a:spLocks noGrp="1"/>
          </p:cNvSpPr>
          <p:nvPr>
            <p:ph type="sldNum" sz="quarter" idx="12"/>
          </p:nvPr>
        </p:nvSpPr>
        <p:spPr bwMode="gray"/>
        <p:txBody>
          <a:bodyPr/>
          <a:lstStyle/>
          <a:p>
            <a:fld id="{E1540A39-07E3-4444-B65E-4CA0524AE4A8}" type="slidenum">
              <a:rPr lang="de-DE" smtClean="0"/>
              <a:t>‹Nr.›</a:t>
            </a:fld>
            <a:endParaRPr lang="de-DE"/>
          </a:p>
        </p:txBody>
      </p:sp>
      <p:sp>
        <p:nvSpPr>
          <p:cNvPr id="7" name="Rechteck 6">
            <a:extLst>
              <a:ext uri="{FF2B5EF4-FFF2-40B4-BE49-F238E27FC236}">
                <a16:creationId xmlns:a16="http://schemas.microsoft.com/office/drawing/2014/main" id="{9B0401AC-1731-4761-AFFF-9071F73427B4}"/>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11" name="Inhaltsplatzhalter 2">
            <a:extLst>
              <a:ext uri="{FF2B5EF4-FFF2-40B4-BE49-F238E27FC236}">
                <a16:creationId xmlns:a16="http://schemas.microsoft.com/office/drawing/2014/main" id="{19170A73-B16B-7A47-A1A3-B0C3AF5010E5}"/>
              </a:ext>
            </a:extLst>
          </p:cNvPr>
          <p:cNvSpPr>
            <a:spLocks noGrp="1"/>
          </p:cNvSpPr>
          <p:nvPr>
            <p:ph idx="1"/>
          </p:nvPr>
        </p:nvSpPr>
        <p:spPr bwMode="gray">
          <a:xfrm>
            <a:off x="407988" y="2168548"/>
            <a:ext cx="11376025" cy="4104001"/>
          </a:xfrm>
        </p:spPr>
        <p:txBody>
          <a:bodyPr/>
          <a:lstStyle>
            <a:lvl1pPr>
              <a:defRPr>
                <a:solidFill>
                  <a:schemeClr val="bg1"/>
                </a:solidFill>
              </a:defRPr>
            </a:lvl1pPr>
          </a:lstStyle>
          <a:p>
            <a:pPr lvl="0"/>
            <a:r>
              <a:rPr lang="de-DE" dirty="0"/>
              <a:t>Textmasterformat bearbeiten</a:t>
            </a:r>
          </a:p>
        </p:txBody>
      </p:sp>
    </p:spTree>
    <p:extLst>
      <p:ext uri="{BB962C8B-B14F-4D97-AF65-F5344CB8AC3E}">
        <p14:creationId xmlns:p14="http://schemas.microsoft.com/office/powerpoint/2010/main" val="4488984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image" Target="../media/image1.emf"/><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bwMode="gray">
          <a:xfrm>
            <a:off x="407988" y="881844"/>
            <a:ext cx="11375406" cy="869372"/>
          </a:xfrm>
          <a:prstGeom prst="rect">
            <a:avLst/>
          </a:prstGeom>
        </p:spPr>
        <p:txBody>
          <a:bodyPr vert="horz" lIns="0" tIns="0" rIns="0" bIns="0" rtlCol="0" anchor="t" anchorCtr="0">
            <a:noAutofit/>
          </a:bodyPr>
          <a:lstStyle/>
          <a:p>
            <a:r>
              <a:rPr lang="de-DE" dirty="0"/>
              <a:t>Titelmasterformat durch Klicken bearbeiten</a:t>
            </a:r>
          </a:p>
        </p:txBody>
      </p:sp>
      <p:sp>
        <p:nvSpPr>
          <p:cNvPr id="3" name="Textplatzhalter 2"/>
          <p:cNvSpPr>
            <a:spLocks noGrp="1"/>
          </p:cNvSpPr>
          <p:nvPr>
            <p:ph type="body" idx="1"/>
          </p:nvPr>
        </p:nvSpPr>
        <p:spPr bwMode="gray">
          <a:xfrm>
            <a:off x="407988" y="2060575"/>
            <a:ext cx="11376025" cy="4392613"/>
          </a:xfrm>
          <a:prstGeom prst="rect">
            <a:avLst/>
          </a:prstGeom>
        </p:spPr>
        <p:txBody>
          <a:bodyPr vert="horz" lIns="0" tIns="0" rIns="0" bIns="0" rtlCol="0" anchor="t" anchorCtr="0">
            <a:noAutofit/>
          </a:bodyPr>
          <a:lstStyle/>
          <a:p>
            <a:pPr lvl="0"/>
            <a:r>
              <a:rPr lang="de-DE" dirty="0"/>
              <a:t>Textmasterformat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bwMode="gray">
          <a:xfrm>
            <a:off x="839416" y="6561348"/>
            <a:ext cx="720080" cy="149103"/>
          </a:xfrm>
          <a:prstGeom prst="rect">
            <a:avLst/>
          </a:prstGeom>
        </p:spPr>
        <p:txBody>
          <a:bodyPr vert="horz" lIns="0" tIns="0" rIns="0" bIns="0" rtlCol="0" anchor="b" anchorCtr="0"/>
          <a:lstStyle>
            <a:lvl1pPr algn="l">
              <a:defRPr sz="800">
                <a:solidFill>
                  <a:schemeClr val="tx2"/>
                </a:solidFill>
              </a:defRPr>
            </a:lvl1pPr>
          </a:lstStyle>
          <a:p>
            <a:r>
              <a:rPr lang="de-DE"/>
              <a:t>2021</a:t>
            </a:r>
            <a:endParaRPr lang="de-DE" dirty="0"/>
          </a:p>
        </p:txBody>
      </p:sp>
      <p:sp>
        <p:nvSpPr>
          <p:cNvPr id="5" name="Fußzeilenplatzhalter 4"/>
          <p:cNvSpPr>
            <a:spLocks noGrp="1"/>
          </p:cNvSpPr>
          <p:nvPr>
            <p:ph type="ftr" sz="quarter" idx="3"/>
          </p:nvPr>
        </p:nvSpPr>
        <p:spPr bwMode="gray">
          <a:xfrm>
            <a:off x="1667368" y="6561348"/>
            <a:ext cx="10116645" cy="149103"/>
          </a:xfrm>
          <a:prstGeom prst="rect">
            <a:avLst/>
          </a:prstGeom>
        </p:spPr>
        <p:txBody>
          <a:bodyPr vert="horz" lIns="0" tIns="0" rIns="0" bIns="0" rtlCol="0" anchor="b" anchorCtr="0"/>
          <a:lstStyle>
            <a:lvl1pPr algn="l">
              <a:defRPr sz="800">
                <a:solidFill>
                  <a:schemeClr val="tx2"/>
                </a:solidFill>
              </a:defRPr>
            </a:lvl1pPr>
          </a:lstStyle>
          <a:p>
            <a:r>
              <a:rPr lang="de-DE"/>
              <a:t>SchüCal MCO, Schüco Digital</a:t>
            </a:r>
            <a:endParaRPr lang="de-DE" dirty="0"/>
          </a:p>
        </p:txBody>
      </p:sp>
      <p:sp>
        <p:nvSpPr>
          <p:cNvPr id="6" name="Foliennummernplatzhalter 5"/>
          <p:cNvSpPr>
            <a:spLocks noGrp="1"/>
          </p:cNvSpPr>
          <p:nvPr>
            <p:ph type="sldNum" sz="quarter" idx="4"/>
          </p:nvPr>
        </p:nvSpPr>
        <p:spPr bwMode="gray">
          <a:xfrm>
            <a:off x="407369" y="6561348"/>
            <a:ext cx="324036" cy="149103"/>
          </a:xfrm>
          <a:prstGeom prst="rect">
            <a:avLst/>
          </a:prstGeom>
        </p:spPr>
        <p:txBody>
          <a:bodyPr vert="horz" lIns="0" tIns="0" rIns="0" bIns="0" rtlCol="0" anchor="b" anchorCtr="0"/>
          <a:lstStyle>
            <a:lvl1pPr algn="l">
              <a:defRPr sz="800">
                <a:solidFill>
                  <a:schemeClr val="tx2"/>
                </a:solidFill>
              </a:defRPr>
            </a:lvl1pPr>
          </a:lstStyle>
          <a:p>
            <a:fld id="{E1540A39-07E3-4444-B65E-4CA0524AE4A8}" type="slidenum">
              <a:rPr lang="de-DE" smtClean="0"/>
              <a:pPr/>
              <a:t>‹Nr.›</a:t>
            </a:fld>
            <a:endParaRPr lang="de-DE" dirty="0"/>
          </a:p>
        </p:txBody>
      </p:sp>
      <p:pic>
        <p:nvPicPr>
          <p:cNvPr id="11" name="Bild 1">
            <a:extLst>
              <a:ext uri="{FF2B5EF4-FFF2-40B4-BE49-F238E27FC236}">
                <a16:creationId xmlns:a16="http://schemas.microsoft.com/office/drawing/2014/main" id="{803C4481-B46B-4DF0-9BBE-14E78D42BAC3}"/>
              </a:ext>
            </a:extLst>
          </p:cNvPr>
          <p:cNvPicPr>
            <a:picLocks noChangeAspect="1"/>
          </p:cNvPicPr>
          <p:nvPr userDrawn="1"/>
        </p:nvPicPr>
        <p:blipFill>
          <a:blip r:embed="rId34" cstate="print">
            <a:extLst>
              <a:ext uri="{28A0092B-C50C-407E-A947-70E740481C1C}">
                <a14:useLocalDpi xmlns:a14="http://schemas.microsoft.com/office/drawing/2010/main" val="0"/>
              </a:ext>
            </a:extLst>
          </a:blip>
          <a:srcRect/>
          <a:stretch>
            <a:fillRect/>
          </a:stretch>
        </p:blipFill>
        <p:spPr bwMode="gray">
          <a:xfrm>
            <a:off x="10896437" y="220280"/>
            <a:ext cx="901418" cy="1750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hteck 6">
            <a:extLst>
              <a:ext uri="{FF2B5EF4-FFF2-40B4-BE49-F238E27FC236}">
                <a16:creationId xmlns:a16="http://schemas.microsoft.com/office/drawing/2014/main" id="{12A40A53-73F8-4DC0-AB20-0BC03D2AD2DF}"/>
              </a:ext>
            </a:extLst>
          </p:cNvPr>
          <p:cNvSpPr/>
          <p:nvPr userDrawn="1"/>
        </p:nvSpPr>
        <p:spPr>
          <a:xfrm>
            <a:off x="407988" y="764704"/>
            <a:ext cx="1260000" cy="2160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1" name="Rechteck 30">
            <a:extLst>
              <a:ext uri="{FF2B5EF4-FFF2-40B4-BE49-F238E27FC236}">
                <a16:creationId xmlns:a16="http://schemas.microsoft.com/office/drawing/2014/main" id="{5713416F-1C5D-4FFF-9BFC-E5985EC0A315}"/>
              </a:ext>
            </a:extLst>
          </p:cNvPr>
          <p:cNvSpPr/>
          <p:nvPr/>
        </p:nvSpPr>
        <p:spPr>
          <a:xfrm>
            <a:off x="-476206" y="2060575"/>
            <a:ext cx="307510" cy="4392613"/>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2" name="Rechteck 31">
            <a:extLst>
              <a:ext uri="{FF2B5EF4-FFF2-40B4-BE49-F238E27FC236}">
                <a16:creationId xmlns:a16="http://schemas.microsoft.com/office/drawing/2014/main" id="{825A282F-D752-42D6-9BCA-EDB6D188995E}"/>
              </a:ext>
            </a:extLst>
          </p:cNvPr>
          <p:cNvSpPr/>
          <p:nvPr/>
        </p:nvSpPr>
        <p:spPr>
          <a:xfrm>
            <a:off x="-438767" y="2105614"/>
            <a:ext cx="224790" cy="224790"/>
          </a:xfrm>
          <a:prstGeom prst="rect">
            <a:avLst/>
          </a:prstGeom>
          <a:solidFill>
            <a:schemeClr val="accent4"/>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3" name="Rechteck 32">
            <a:extLst>
              <a:ext uri="{FF2B5EF4-FFF2-40B4-BE49-F238E27FC236}">
                <a16:creationId xmlns:a16="http://schemas.microsoft.com/office/drawing/2014/main" id="{4EA4C407-D747-4115-B862-B66C14C6002A}"/>
              </a:ext>
            </a:extLst>
          </p:cNvPr>
          <p:cNvSpPr/>
          <p:nvPr/>
        </p:nvSpPr>
        <p:spPr>
          <a:xfrm>
            <a:off x="-438767" y="2377473"/>
            <a:ext cx="224790" cy="224790"/>
          </a:xfrm>
          <a:prstGeom prst="rect">
            <a:avLst/>
          </a:prstGeom>
          <a:solidFill>
            <a:schemeClr val="accent3"/>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4" name="Rechteck 33">
            <a:extLst>
              <a:ext uri="{FF2B5EF4-FFF2-40B4-BE49-F238E27FC236}">
                <a16:creationId xmlns:a16="http://schemas.microsoft.com/office/drawing/2014/main" id="{5A67B924-A444-4228-BF8D-15853B4CC4DF}"/>
              </a:ext>
            </a:extLst>
          </p:cNvPr>
          <p:cNvSpPr/>
          <p:nvPr/>
        </p:nvSpPr>
        <p:spPr>
          <a:xfrm>
            <a:off x="-438767" y="2649331"/>
            <a:ext cx="224790" cy="224790"/>
          </a:xfrm>
          <a:prstGeom prst="rect">
            <a:avLst/>
          </a:prstGeom>
          <a:solidFill>
            <a:schemeClr val="accent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5" name="Rechteck 34">
            <a:extLst>
              <a:ext uri="{FF2B5EF4-FFF2-40B4-BE49-F238E27FC236}">
                <a16:creationId xmlns:a16="http://schemas.microsoft.com/office/drawing/2014/main" id="{C1B5866B-329C-4131-BD2E-BDB67D4E0722}"/>
              </a:ext>
            </a:extLst>
          </p:cNvPr>
          <p:cNvSpPr/>
          <p:nvPr/>
        </p:nvSpPr>
        <p:spPr>
          <a:xfrm>
            <a:off x="-438767" y="2921189"/>
            <a:ext cx="224790" cy="224790"/>
          </a:xfrm>
          <a:prstGeom prst="rect">
            <a:avLst/>
          </a:prstGeom>
          <a:solidFill>
            <a:schemeClr val="accent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6" name="Rechteck 35">
            <a:extLst>
              <a:ext uri="{FF2B5EF4-FFF2-40B4-BE49-F238E27FC236}">
                <a16:creationId xmlns:a16="http://schemas.microsoft.com/office/drawing/2014/main" id="{8425FD14-BBCF-4429-AA0F-1B451A68A159}"/>
              </a:ext>
            </a:extLst>
          </p:cNvPr>
          <p:cNvSpPr/>
          <p:nvPr/>
        </p:nvSpPr>
        <p:spPr>
          <a:xfrm>
            <a:off x="-438767" y="5096055"/>
            <a:ext cx="224790" cy="224790"/>
          </a:xfrm>
          <a:prstGeom prst="rect">
            <a:avLst/>
          </a:prstGeom>
          <a:solidFill>
            <a:schemeClr val="accent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7" name="Rechteck 36">
            <a:extLst>
              <a:ext uri="{FF2B5EF4-FFF2-40B4-BE49-F238E27FC236}">
                <a16:creationId xmlns:a16="http://schemas.microsoft.com/office/drawing/2014/main" id="{27206CB8-1219-423F-B89E-D2B1ADF3AFA6}"/>
              </a:ext>
            </a:extLst>
          </p:cNvPr>
          <p:cNvSpPr/>
          <p:nvPr/>
        </p:nvSpPr>
        <p:spPr>
          <a:xfrm>
            <a:off x="-438767" y="5367913"/>
            <a:ext cx="224790" cy="224790"/>
          </a:xfrm>
          <a:prstGeom prst="rect">
            <a:avLst/>
          </a:prstGeom>
          <a:solidFill>
            <a:schemeClr val="accent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8" name="Rechteck 37">
            <a:extLst>
              <a:ext uri="{FF2B5EF4-FFF2-40B4-BE49-F238E27FC236}">
                <a16:creationId xmlns:a16="http://schemas.microsoft.com/office/drawing/2014/main" id="{F4C0F044-BA4D-43B0-AF71-C5044403E86E}"/>
              </a:ext>
            </a:extLst>
          </p:cNvPr>
          <p:cNvSpPr/>
          <p:nvPr/>
        </p:nvSpPr>
        <p:spPr>
          <a:xfrm>
            <a:off x="-438767" y="4824196"/>
            <a:ext cx="224790" cy="224790"/>
          </a:xfrm>
          <a:prstGeom prst="rect">
            <a:avLst/>
          </a:prstGeom>
          <a:solidFill>
            <a:srgbClr val="06809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39" name="Rechteck 38">
            <a:extLst>
              <a:ext uri="{FF2B5EF4-FFF2-40B4-BE49-F238E27FC236}">
                <a16:creationId xmlns:a16="http://schemas.microsoft.com/office/drawing/2014/main" id="{A03ED4B2-2E5A-42C2-A6DF-2D4903DE6249}"/>
              </a:ext>
            </a:extLst>
          </p:cNvPr>
          <p:cNvSpPr/>
          <p:nvPr/>
        </p:nvSpPr>
        <p:spPr>
          <a:xfrm>
            <a:off x="-438767" y="4552338"/>
            <a:ext cx="224790" cy="224790"/>
          </a:xfrm>
          <a:prstGeom prst="rect">
            <a:avLst/>
          </a:prstGeom>
          <a:solidFill>
            <a:srgbClr val="00568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0" name="Rechteck 39">
            <a:extLst>
              <a:ext uri="{FF2B5EF4-FFF2-40B4-BE49-F238E27FC236}">
                <a16:creationId xmlns:a16="http://schemas.microsoft.com/office/drawing/2014/main" id="{84EE089E-0E81-4BCC-B882-ED253437DF48}"/>
              </a:ext>
            </a:extLst>
          </p:cNvPr>
          <p:cNvSpPr/>
          <p:nvPr/>
        </p:nvSpPr>
        <p:spPr>
          <a:xfrm>
            <a:off x="-438767" y="5639771"/>
            <a:ext cx="224790" cy="224790"/>
          </a:xfrm>
          <a:prstGeom prst="rect">
            <a:avLst/>
          </a:prstGeom>
          <a:solidFill>
            <a:srgbClr val="BC00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1" name="Rechteck 40">
            <a:extLst>
              <a:ext uri="{FF2B5EF4-FFF2-40B4-BE49-F238E27FC236}">
                <a16:creationId xmlns:a16="http://schemas.microsoft.com/office/drawing/2014/main" id="{8BCD8833-D96A-452E-AE62-ED5BA05A58A4}"/>
              </a:ext>
            </a:extLst>
          </p:cNvPr>
          <p:cNvSpPr/>
          <p:nvPr/>
        </p:nvSpPr>
        <p:spPr>
          <a:xfrm>
            <a:off x="-438767" y="5911629"/>
            <a:ext cx="224790" cy="224790"/>
          </a:xfrm>
          <a:prstGeom prst="rect">
            <a:avLst/>
          </a:prstGeom>
          <a:solidFill>
            <a:srgbClr val="E94C0A"/>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2" name="Rechteck 41">
            <a:extLst>
              <a:ext uri="{FF2B5EF4-FFF2-40B4-BE49-F238E27FC236}">
                <a16:creationId xmlns:a16="http://schemas.microsoft.com/office/drawing/2014/main" id="{C19BF282-8058-4B5C-8FA0-2CD7700EB7DA}"/>
              </a:ext>
            </a:extLst>
          </p:cNvPr>
          <p:cNvSpPr/>
          <p:nvPr/>
        </p:nvSpPr>
        <p:spPr>
          <a:xfrm>
            <a:off x="-438767" y="6183487"/>
            <a:ext cx="224790" cy="224790"/>
          </a:xfrm>
          <a:prstGeom prst="rect">
            <a:avLst/>
          </a:prstGeom>
          <a:solidFill>
            <a:srgbClr val="F187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3" name="Rechteck 42">
            <a:extLst>
              <a:ext uri="{FF2B5EF4-FFF2-40B4-BE49-F238E27FC236}">
                <a16:creationId xmlns:a16="http://schemas.microsoft.com/office/drawing/2014/main" id="{DD790AC4-EB79-4863-8E2A-16F4229907C0}"/>
              </a:ext>
            </a:extLst>
          </p:cNvPr>
          <p:cNvSpPr/>
          <p:nvPr/>
        </p:nvSpPr>
        <p:spPr>
          <a:xfrm>
            <a:off x="-438767" y="3193047"/>
            <a:ext cx="224790" cy="224790"/>
          </a:xfrm>
          <a:prstGeom prst="rect">
            <a:avLst/>
          </a:prstGeom>
          <a:solidFill>
            <a:srgbClr val="445C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4" name="Rechteck 43">
            <a:extLst>
              <a:ext uri="{FF2B5EF4-FFF2-40B4-BE49-F238E27FC236}">
                <a16:creationId xmlns:a16="http://schemas.microsoft.com/office/drawing/2014/main" id="{49C38C4E-9925-470F-B044-A6E6C959A5D7}"/>
              </a:ext>
            </a:extLst>
          </p:cNvPr>
          <p:cNvSpPr/>
          <p:nvPr/>
        </p:nvSpPr>
        <p:spPr>
          <a:xfrm>
            <a:off x="-438767" y="3464905"/>
            <a:ext cx="224790" cy="224790"/>
          </a:xfrm>
          <a:prstGeom prst="rect">
            <a:avLst/>
          </a:prstGeom>
          <a:solidFill>
            <a:srgbClr val="778D98"/>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5" name="Rechteck 44">
            <a:extLst>
              <a:ext uri="{FF2B5EF4-FFF2-40B4-BE49-F238E27FC236}">
                <a16:creationId xmlns:a16="http://schemas.microsoft.com/office/drawing/2014/main" id="{141AA998-E2C4-47FA-B6EB-CA4DFACEB2D4}"/>
              </a:ext>
            </a:extLst>
          </p:cNvPr>
          <p:cNvSpPr/>
          <p:nvPr/>
        </p:nvSpPr>
        <p:spPr>
          <a:xfrm>
            <a:off x="-438767" y="3736763"/>
            <a:ext cx="224790" cy="224790"/>
          </a:xfrm>
          <a:prstGeom prst="rect">
            <a:avLst/>
          </a:prstGeom>
          <a:solidFill>
            <a:srgbClr val="A2B3B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6" name="Rechteck 45">
            <a:extLst>
              <a:ext uri="{FF2B5EF4-FFF2-40B4-BE49-F238E27FC236}">
                <a16:creationId xmlns:a16="http://schemas.microsoft.com/office/drawing/2014/main" id="{801A9A38-E263-4980-9F7B-990FE2355599}"/>
              </a:ext>
            </a:extLst>
          </p:cNvPr>
          <p:cNvSpPr/>
          <p:nvPr/>
        </p:nvSpPr>
        <p:spPr>
          <a:xfrm>
            <a:off x="-438767" y="4008621"/>
            <a:ext cx="224790" cy="224790"/>
          </a:xfrm>
          <a:prstGeom prst="rect">
            <a:avLst/>
          </a:prstGeom>
          <a:solidFill>
            <a:srgbClr val="CFD9D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
        <p:nvSpPr>
          <p:cNvPr id="47" name="Rechteck 46">
            <a:extLst>
              <a:ext uri="{FF2B5EF4-FFF2-40B4-BE49-F238E27FC236}">
                <a16:creationId xmlns:a16="http://schemas.microsoft.com/office/drawing/2014/main" id="{60DAFFB0-4059-40EC-A779-F91A79113EED}"/>
              </a:ext>
            </a:extLst>
          </p:cNvPr>
          <p:cNvSpPr/>
          <p:nvPr/>
        </p:nvSpPr>
        <p:spPr>
          <a:xfrm>
            <a:off x="-438767" y="4280479"/>
            <a:ext cx="224790" cy="224790"/>
          </a:xfrm>
          <a:prstGeom prst="rect">
            <a:avLst/>
          </a:prstGeom>
          <a:solidFill>
            <a:srgbClr val="EAEFF2"/>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5000"/>
              </a:lnSpc>
            </a:pPr>
            <a:endParaRPr lang="de-DE" sz="1600" dirty="0" err="1">
              <a:solidFill>
                <a:schemeClr val="tx1"/>
              </a:solidFill>
            </a:endParaRPr>
          </a:p>
        </p:txBody>
      </p:sp>
    </p:spTree>
    <p:extLst>
      <p:ext uri="{BB962C8B-B14F-4D97-AF65-F5344CB8AC3E}">
        <p14:creationId xmlns:p14="http://schemas.microsoft.com/office/powerpoint/2010/main" val="2975347959"/>
      </p:ext>
    </p:extLst>
  </p:cSld>
  <p:clrMap bg1="lt1" tx1="dk1" bg2="lt2" tx2="dk2" accent1="accent1" accent2="accent2" accent3="accent3" accent4="accent4" accent5="accent5" accent6="accent6" hlink="hlink" folHlink="folHlink"/>
  <p:sldLayoutIdLst>
    <p:sldLayoutId id="2147483649" r:id="rId1"/>
    <p:sldLayoutId id="2147483668" r:id="rId2"/>
    <p:sldLayoutId id="2147483686" r:id="rId3"/>
    <p:sldLayoutId id="2147483687" r:id="rId4"/>
    <p:sldLayoutId id="2147483662" r:id="rId5"/>
    <p:sldLayoutId id="2147483700" r:id="rId6"/>
    <p:sldLayoutId id="2147483701" r:id="rId7"/>
    <p:sldLayoutId id="2147483702" r:id="rId8"/>
    <p:sldLayoutId id="2147483698" r:id="rId9"/>
    <p:sldLayoutId id="2147483699" r:id="rId10"/>
    <p:sldLayoutId id="2147483685" r:id="rId11"/>
    <p:sldLayoutId id="2147483650" r:id="rId12"/>
    <p:sldLayoutId id="2147483674" r:id="rId13"/>
    <p:sldLayoutId id="2147483681" r:id="rId14"/>
    <p:sldLayoutId id="2147483654" r:id="rId15"/>
    <p:sldLayoutId id="2147483673" r:id="rId16"/>
    <p:sldLayoutId id="2147483672" r:id="rId17"/>
    <p:sldLayoutId id="2147483683" r:id="rId18"/>
    <p:sldLayoutId id="2147483684" r:id="rId19"/>
    <p:sldLayoutId id="2147483669" r:id="rId20"/>
    <p:sldLayoutId id="2147483682" r:id="rId21"/>
    <p:sldLayoutId id="2147483670" r:id="rId22"/>
    <p:sldLayoutId id="2147483691" r:id="rId23"/>
    <p:sldLayoutId id="2147483688" r:id="rId24"/>
    <p:sldLayoutId id="2147483689" r:id="rId25"/>
    <p:sldLayoutId id="2147483693" r:id="rId26"/>
    <p:sldLayoutId id="2147483695" r:id="rId27"/>
    <p:sldLayoutId id="2147483696" r:id="rId28"/>
    <p:sldLayoutId id="2147483697" r:id="rId29"/>
    <p:sldLayoutId id="2147483655" r:id="rId30"/>
    <p:sldLayoutId id="2147483671" r:id="rId31"/>
    <p:sldLayoutId id="2147483703" r:id="rId32"/>
  </p:sldLayoutIdLst>
  <p:hf hdr="0"/>
  <p:txStyles>
    <p:titleStyle>
      <a:lvl1pPr algn="l" defTabSz="914491" rtl="0" eaLnBrk="1" latinLnBrk="0" hangingPunct="1">
        <a:lnSpc>
          <a:spcPct val="105000"/>
        </a:lnSpc>
        <a:spcBef>
          <a:spcPts val="0"/>
        </a:spcBef>
        <a:buNone/>
        <a:defRPr sz="2400" b="1" kern="1200">
          <a:solidFill>
            <a:schemeClr val="tx1"/>
          </a:solidFill>
          <a:latin typeface="+mj-lt"/>
          <a:ea typeface="+mj-ea"/>
          <a:cs typeface="+mj-cs"/>
        </a:defRPr>
      </a:lvl1pPr>
    </p:titleStyle>
    <p:bodyStyle>
      <a:lvl1pPr marL="182581" indent="-182581" algn="l" defTabSz="914491" rtl="0" eaLnBrk="1" latinLnBrk="0" hangingPunct="1">
        <a:lnSpc>
          <a:spcPct val="105000"/>
        </a:lnSpc>
        <a:spcBef>
          <a:spcPts val="0"/>
        </a:spcBef>
        <a:buFont typeface="Wingdings" panose="05000000000000000000" pitchFamily="2" charset="2"/>
        <a:buChar char="§"/>
        <a:defRPr sz="1600" kern="1200">
          <a:solidFill>
            <a:schemeClr val="tx1"/>
          </a:solidFill>
          <a:latin typeface="+mn-lt"/>
          <a:ea typeface="+mn-ea"/>
          <a:cs typeface="+mn-cs"/>
        </a:defRPr>
      </a:lvl1pPr>
      <a:lvl2pPr marL="358811" indent="-176231" algn="l" defTabSz="914491" rtl="0" eaLnBrk="1" latinLnBrk="0" hangingPunct="1">
        <a:lnSpc>
          <a:spcPct val="105000"/>
        </a:lnSpc>
        <a:spcBef>
          <a:spcPts val="0"/>
        </a:spcBef>
        <a:buFont typeface="Wingdings" panose="05000000000000000000" pitchFamily="2" charset="2"/>
        <a:buChar char="§"/>
        <a:defRPr sz="1600" kern="1200">
          <a:solidFill>
            <a:schemeClr val="tx1"/>
          </a:solidFill>
          <a:latin typeface="+mn-lt"/>
          <a:ea typeface="+mn-ea"/>
          <a:cs typeface="+mn-cs"/>
        </a:defRPr>
      </a:lvl2pPr>
      <a:lvl3pPr marL="541392" indent="-182581" algn="l" defTabSz="914491" rtl="0" eaLnBrk="1" latinLnBrk="0" hangingPunct="1">
        <a:lnSpc>
          <a:spcPct val="105000"/>
        </a:lnSpc>
        <a:spcBef>
          <a:spcPts val="0"/>
        </a:spcBef>
        <a:buFont typeface="Wingdings" panose="05000000000000000000" pitchFamily="2" charset="2"/>
        <a:buChar char="§"/>
        <a:defRPr sz="1600" kern="1200">
          <a:solidFill>
            <a:schemeClr val="tx1"/>
          </a:solidFill>
          <a:latin typeface="+mn-lt"/>
          <a:ea typeface="+mn-ea"/>
          <a:cs typeface="+mn-cs"/>
        </a:defRPr>
      </a:lvl3pPr>
      <a:lvl4pPr marL="716035" indent="-174642" algn="l" defTabSz="914491" rtl="0" eaLnBrk="1" latinLnBrk="0" hangingPunct="1">
        <a:lnSpc>
          <a:spcPct val="105000"/>
        </a:lnSpc>
        <a:spcBef>
          <a:spcPts val="0"/>
        </a:spcBef>
        <a:buFont typeface="Wingdings" panose="05000000000000000000" pitchFamily="2" charset="2"/>
        <a:buChar char="§"/>
        <a:defRPr sz="1600" kern="1200">
          <a:solidFill>
            <a:schemeClr val="tx1"/>
          </a:solidFill>
          <a:latin typeface="+mn-lt"/>
          <a:ea typeface="+mn-ea"/>
          <a:cs typeface="+mn-cs"/>
        </a:defRPr>
      </a:lvl4pPr>
      <a:lvl5pPr marL="898615" indent="-182581" algn="l" defTabSz="914491" rtl="0" eaLnBrk="1" latinLnBrk="0" hangingPunct="1">
        <a:lnSpc>
          <a:spcPct val="105000"/>
        </a:lnSpc>
        <a:spcBef>
          <a:spcPts val="0"/>
        </a:spcBef>
        <a:buFont typeface="Wingdings" panose="05000000000000000000" pitchFamily="2" charset="2"/>
        <a:buChar char="§"/>
        <a:defRPr sz="1600" kern="1200">
          <a:solidFill>
            <a:schemeClr val="tx1"/>
          </a:solidFill>
          <a:latin typeface="+mn-lt"/>
          <a:ea typeface="+mn-ea"/>
          <a:cs typeface="+mn-cs"/>
        </a:defRPr>
      </a:lvl5pPr>
      <a:lvl6pPr marL="2514851"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2097"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343"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589" indent="-228623" algn="l" defTabSz="914491"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de-DE"/>
      </a:defPPr>
      <a:lvl1pPr marL="0" algn="l" defTabSz="914491" rtl="0" eaLnBrk="1" latinLnBrk="0" hangingPunct="1">
        <a:defRPr sz="1800" kern="1200">
          <a:solidFill>
            <a:schemeClr val="tx1"/>
          </a:solidFill>
          <a:latin typeface="+mn-lt"/>
          <a:ea typeface="+mn-ea"/>
          <a:cs typeface="+mn-cs"/>
        </a:defRPr>
      </a:lvl1pPr>
      <a:lvl2pPr marL="457246" algn="l" defTabSz="914491" rtl="0" eaLnBrk="1" latinLnBrk="0" hangingPunct="1">
        <a:defRPr sz="1800" kern="1200">
          <a:solidFill>
            <a:schemeClr val="tx1"/>
          </a:solidFill>
          <a:latin typeface="+mn-lt"/>
          <a:ea typeface="+mn-ea"/>
          <a:cs typeface="+mn-cs"/>
        </a:defRPr>
      </a:lvl2pPr>
      <a:lvl3pPr marL="914491" algn="l" defTabSz="914491" rtl="0" eaLnBrk="1" latinLnBrk="0" hangingPunct="1">
        <a:defRPr sz="1800" kern="1200">
          <a:solidFill>
            <a:schemeClr val="tx1"/>
          </a:solidFill>
          <a:latin typeface="+mn-lt"/>
          <a:ea typeface="+mn-ea"/>
          <a:cs typeface="+mn-cs"/>
        </a:defRPr>
      </a:lvl3pPr>
      <a:lvl4pPr marL="1371737" algn="l" defTabSz="914491" rtl="0" eaLnBrk="1" latinLnBrk="0" hangingPunct="1">
        <a:defRPr sz="1800" kern="1200">
          <a:solidFill>
            <a:schemeClr val="tx1"/>
          </a:solidFill>
          <a:latin typeface="+mn-lt"/>
          <a:ea typeface="+mn-ea"/>
          <a:cs typeface="+mn-cs"/>
        </a:defRPr>
      </a:lvl4pPr>
      <a:lvl5pPr marL="1828983" algn="l" defTabSz="914491" rtl="0" eaLnBrk="1" latinLnBrk="0" hangingPunct="1">
        <a:defRPr sz="1800" kern="1200">
          <a:solidFill>
            <a:schemeClr val="tx1"/>
          </a:solidFill>
          <a:latin typeface="+mn-lt"/>
          <a:ea typeface="+mn-ea"/>
          <a:cs typeface="+mn-cs"/>
        </a:defRPr>
      </a:lvl5pPr>
      <a:lvl6pPr marL="2286229" algn="l" defTabSz="914491" rtl="0" eaLnBrk="1" latinLnBrk="0" hangingPunct="1">
        <a:defRPr sz="1800" kern="1200">
          <a:solidFill>
            <a:schemeClr val="tx1"/>
          </a:solidFill>
          <a:latin typeface="+mn-lt"/>
          <a:ea typeface="+mn-ea"/>
          <a:cs typeface="+mn-cs"/>
        </a:defRPr>
      </a:lvl6pPr>
      <a:lvl7pPr marL="2743474" algn="l" defTabSz="914491" rtl="0" eaLnBrk="1" latinLnBrk="0" hangingPunct="1">
        <a:defRPr sz="1800" kern="1200">
          <a:solidFill>
            <a:schemeClr val="tx1"/>
          </a:solidFill>
          <a:latin typeface="+mn-lt"/>
          <a:ea typeface="+mn-ea"/>
          <a:cs typeface="+mn-cs"/>
        </a:defRPr>
      </a:lvl7pPr>
      <a:lvl8pPr marL="3200720" algn="l" defTabSz="914491" rtl="0" eaLnBrk="1" latinLnBrk="0" hangingPunct="1">
        <a:defRPr sz="1800" kern="1200">
          <a:solidFill>
            <a:schemeClr val="tx1"/>
          </a:solidFill>
          <a:latin typeface="+mn-lt"/>
          <a:ea typeface="+mn-ea"/>
          <a:cs typeface="+mn-cs"/>
        </a:defRPr>
      </a:lvl8pPr>
      <a:lvl9pPr marL="3657966" algn="l" defTabSz="914491"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00">
          <p15:clr>
            <a:srgbClr val="F26B43"/>
          </p15:clr>
        </p15:guide>
        <p15:guide id="2" pos="3784">
          <p15:clr>
            <a:srgbClr val="F26B43"/>
          </p15:clr>
        </p15:guide>
        <p15:guide id="3" pos="3896">
          <p15:clr>
            <a:srgbClr val="F26B43"/>
          </p15:clr>
        </p15:guide>
        <p15:guide id="4" pos="2683">
          <p15:clr>
            <a:srgbClr val="F26B43"/>
          </p15:clr>
        </p15:guide>
        <p15:guide id="5" pos="2570">
          <p15:clr>
            <a:srgbClr val="F26B43"/>
          </p15:clr>
        </p15:guide>
        <p15:guide id="6" pos="4997">
          <p15:clr>
            <a:srgbClr val="F26B43"/>
          </p15:clr>
        </p15:guide>
        <p15:guide id="7" pos="5110">
          <p15:clr>
            <a:srgbClr val="F26B43"/>
          </p15:clr>
        </p15:guide>
        <p15:guide id="8" pos="257">
          <p15:clr>
            <a:srgbClr val="F26B43"/>
          </p15:clr>
        </p15:guide>
        <p15:guide id="9" pos="7423">
          <p15:clr>
            <a:srgbClr val="F26B43"/>
          </p15:clr>
        </p15:guide>
        <p15:guide id="10" orient="horz" pos="482">
          <p15:clr>
            <a:srgbClr val="F26B43"/>
          </p15:clr>
        </p15:guide>
        <p15:guide id="11" orient="horz" pos="1298">
          <p15:clr>
            <a:srgbClr val="F26B43"/>
          </p15:clr>
        </p15:guide>
        <p15:guide id="12" orient="horz" pos="3475">
          <p15:clr>
            <a:srgbClr val="F26B43"/>
          </p15:clr>
        </p15:guide>
        <p15:guide id="13" orient="horz" pos="4065">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32.xml"/></Relationships>
</file>

<file path=ppt/slides/_rels/slide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xml"/></Relationships>
</file>

<file path=ppt/slides/_rels/slide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32.xml"/></Relationships>
</file>

<file path=ppt/slides/_rels/slide5.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C773A34-443D-4304-87EF-71E779EFB03A}"/>
              </a:ext>
            </a:extLst>
          </p:cNvPr>
          <p:cNvSpPr>
            <a:spLocks noGrp="1"/>
          </p:cNvSpPr>
          <p:nvPr>
            <p:ph type="ctrTitle"/>
          </p:nvPr>
        </p:nvSpPr>
        <p:spPr/>
        <p:txBody>
          <a:bodyPr/>
          <a:lstStyle/>
          <a:p>
            <a:r>
              <a:rPr lang="de-DE" dirty="0">
                <a:solidFill>
                  <a:srgbClr val="445C67"/>
                </a:solidFill>
              </a:rPr>
              <a:t>Herzlich Willkommen zum Maschinen-Upgrade V30.1.0.xx</a:t>
            </a:r>
            <a:endParaRPr lang="de-DE" dirty="0"/>
          </a:p>
        </p:txBody>
      </p:sp>
      <p:sp>
        <p:nvSpPr>
          <p:cNvPr id="5" name="Textplatzhalter 4">
            <a:extLst>
              <a:ext uri="{FF2B5EF4-FFF2-40B4-BE49-F238E27FC236}">
                <a16:creationId xmlns:a16="http://schemas.microsoft.com/office/drawing/2014/main" id="{A0AB4D74-735A-409F-910E-23B98948BA6D}"/>
              </a:ext>
            </a:extLst>
          </p:cNvPr>
          <p:cNvSpPr>
            <a:spLocks noGrp="1"/>
          </p:cNvSpPr>
          <p:nvPr>
            <p:ph type="body" sz="quarter" idx="10"/>
          </p:nvPr>
        </p:nvSpPr>
        <p:spPr/>
        <p:txBody>
          <a:bodyPr/>
          <a:lstStyle/>
          <a:p>
            <a:r>
              <a:rPr lang="de-DE" dirty="0" err="1">
                <a:solidFill>
                  <a:srgbClr val="445C67"/>
                </a:solidFill>
              </a:rPr>
              <a:t>Schüco</a:t>
            </a:r>
            <a:r>
              <a:rPr lang="de-DE" dirty="0">
                <a:solidFill>
                  <a:srgbClr val="445C67"/>
                </a:solidFill>
              </a:rPr>
              <a:t> Digital Training</a:t>
            </a:r>
          </a:p>
        </p:txBody>
      </p:sp>
      <p:grpSp>
        <p:nvGrpSpPr>
          <p:cNvPr id="6" name="Gruppieren 5">
            <a:extLst>
              <a:ext uri="{FF2B5EF4-FFF2-40B4-BE49-F238E27FC236}">
                <a16:creationId xmlns:a16="http://schemas.microsoft.com/office/drawing/2014/main" id="{31E6ED30-4FC7-49B3-8D4D-D56625E38F16}"/>
              </a:ext>
            </a:extLst>
          </p:cNvPr>
          <p:cNvGrpSpPr/>
          <p:nvPr/>
        </p:nvGrpSpPr>
        <p:grpSpPr>
          <a:xfrm>
            <a:off x="12312000" y="0"/>
            <a:ext cx="1724758" cy="2750941"/>
            <a:chOff x="9216516" y="0"/>
            <a:chExt cx="1724758" cy="2750941"/>
          </a:xfrm>
        </p:grpSpPr>
        <p:sp>
          <p:nvSpPr>
            <p:cNvPr id="7" name="Textfeld 6">
              <a:extLst>
                <a:ext uri="{FF2B5EF4-FFF2-40B4-BE49-F238E27FC236}">
                  <a16:creationId xmlns:a16="http://schemas.microsoft.com/office/drawing/2014/main" id="{480ECDA0-1FE9-4C71-A959-FECF918ECB6C}"/>
                </a:ext>
              </a:extLst>
            </p:cNvPr>
            <p:cNvSpPr txBox="1"/>
            <p:nvPr/>
          </p:nvSpPr>
          <p:spPr>
            <a:xfrm>
              <a:off x="9216516" y="0"/>
              <a:ext cx="1724758" cy="2750941"/>
            </a:xfrm>
            <a:prstGeom prst="rect">
              <a:avLst/>
            </a:prstGeom>
            <a:solidFill>
              <a:schemeClr val="bg1"/>
            </a:solidFill>
            <a:ln w="6350">
              <a:solidFill>
                <a:srgbClr val="FF00FF"/>
              </a:solidFill>
            </a:ln>
          </p:spPr>
          <p:txBody>
            <a:bodyPr wrap="square" lIns="54000" tIns="18000" rIns="54000" bIns="18000" rtlCol="0" anchor="t" anchorCtr="0">
              <a:spAutoFit/>
            </a:bodyPr>
            <a:lstStyle/>
            <a:p>
              <a:pPr>
                <a:lnSpc>
                  <a:spcPct val="105000"/>
                </a:lnSpc>
              </a:pPr>
              <a:r>
                <a:rPr lang="de-DE" sz="800" b="1" dirty="0">
                  <a:solidFill>
                    <a:srgbClr val="FF00FF"/>
                  </a:solidFill>
                </a:rPr>
                <a:t>Titelfolie</a:t>
              </a:r>
            </a:p>
            <a:p>
              <a:pPr>
                <a:lnSpc>
                  <a:spcPct val="105000"/>
                </a:lnSpc>
              </a:pPr>
              <a:r>
                <a:rPr lang="de-DE" sz="800" b="1" dirty="0">
                  <a:solidFill>
                    <a:srgbClr val="FF00FF"/>
                  </a:solidFill>
                </a:rPr>
                <a:t>Folienlayout: Title </a:t>
              </a:r>
              <a:r>
                <a:rPr lang="de-DE" sz="800" b="1" dirty="0" err="1">
                  <a:solidFill>
                    <a:srgbClr val="FF00FF"/>
                  </a:solidFill>
                </a:rPr>
                <a:t>with</a:t>
              </a:r>
              <a:r>
                <a:rPr lang="de-DE" sz="800" b="1" dirty="0">
                  <a:solidFill>
                    <a:srgbClr val="FF00FF"/>
                  </a:solidFill>
                </a:rPr>
                <a:t> Picture</a:t>
              </a:r>
            </a:p>
            <a:p>
              <a:pPr>
                <a:lnSpc>
                  <a:spcPct val="105000"/>
                </a:lnSpc>
              </a:pPr>
              <a:endParaRPr lang="de-DE" sz="800" dirty="0">
                <a:solidFill>
                  <a:srgbClr val="FF00FF"/>
                </a:solidFill>
              </a:endParaRPr>
            </a:p>
            <a:p>
              <a:pPr>
                <a:lnSpc>
                  <a:spcPct val="105000"/>
                </a:lnSpc>
              </a:pPr>
              <a:r>
                <a:rPr lang="de-DE" sz="800" dirty="0">
                  <a:solidFill>
                    <a:srgbClr val="FF00FF"/>
                  </a:solidFill>
                </a:rPr>
                <a:t>Wenn Sie das Beispielbild löschen, erscheint der Button „Grafik aus Datei einfügen“, über den Sie ein neues Bild importieren können.</a:t>
              </a:r>
            </a:p>
            <a:p>
              <a:pPr>
                <a:lnSpc>
                  <a:spcPct val="105000"/>
                </a:lnSpc>
              </a:pPr>
              <a:endParaRPr lang="de-DE" sz="800" dirty="0">
                <a:solidFill>
                  <a:srgbClr val="FF00FF"/>
                </a:solidFill>
              </a:endParaRPr>
            </a:p>
            <a:p>
              <a:pPr>
                <a:lnSpc>
                  <a:spcPct val="105000"/>
                </a:lnSpc>
              </a:pPr>
              <a:endParaRPr lang="de-DE" sz="800" dirty="0">
                <a:solidFill>
                  <a:srgbClr val="FF00FF"/>
                </a:solidFill>
              </a:endParaRPr>
            </a:p>
            <a:p>
              <a:pPr>
                <a:lnSpc>
                  <a:spcPct val="105000"/>
                </a:lnSpc>
              </a:pPr>
              <a:endParaRPr lang="de-DE" sz="800" dirty="0">
                <a:solidFill>
                  <a:srgbClr val="FF00FF"/>
                </a:solidFill>
              </a:endParaRPr>
            </a:p>
            <a:p>
              <a:pPr>
                <a:lnSpc>
                  <a:spcPct val="105000"/>
                </a:lnSpc>
              </a:pPr>
              <a:endParaRPr lang="de-DE" sz="800" dirty="0">
                <a:solidFill>
                  <a:srgbClr val="FF00FF"/>
                </a:solidFill>
              </a:endParaRPr>
            </a:p>
            <a:p>
              <a:pPr>
                <a:lnSpc>
                  <a:spcPct val="105000"/>
                </a:lnSpc>
              </a:pPr>
              <a:r>
                <a:rPr lang="de-DE" sz="800" dirty="0">
                  <a:solidFill>
                    <a:srgbClr val="FF00FF"/>
                  </a:solidFill>
                </a:rPr>
                <a:t>Alternativ können Sie den Bildrahmen anklicken und per „Einfügen“ ein zuvor in die Zwischenablage kopiertes Bild in den Rahmen einsetzen.</a:t>
              </a:r>
            </a:p>
            <a:p>
              <a:pPr>
                <a:lnSpc>
                  <a:spcPct val="105000"/>
                </a:lnSpc>
              </a:pPr>
              <a:endParaRPr lang="de-DE" sz="800" dirty="0">
                <a:solidFill>
                  <a:srgbClr val="FF00FF"/>
                </a:solidFill>
              </a:endParaRPr>
            </a:p>
            <a:p>
              <a:pPr>
                <a:lnSpc>
                  <a:spcPct val="105000"/>
                </a:lnSpc>
              </a:pPr>
              <a:r>
                <a:rPr lang="de-DE" sz="800" dirty="0">
                  <a:solidFill>
                    <a:srgbClr val="FF00FF"/>
                  </a:solidFill>
                </a:rPr>
                <a:t>Das Bild wird automatisch an den Bildrahmen angepasst. Der Ausschnitt kann über den Befehl „Zuschneiden“ geändert werden.</a:t>
              </a:r>
            </a:p>
          </p:txBody>
        </p:sp>
        <p:pic>
          <p:nvPicPr>
            <p:cNvPr id="8" name="Grafik 7">
              <a:extLst>
                <a:ext uri="{FF2B5EF4-FFF2-40B4-BE49-F238E27FC236}">
                  <a16:creationId xmlns:a16="http://schemas.microsoft.com/office/drawing/2014/main" id="{454E21AF-43DB-420E-9646-8C9B8D3691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87112" y="970494"/>
              <a:ext cx="1153540" cy="406278"/>
            </a:xfrm>
            <a:prstGeom prst="rect">
              <a:avLst/>
            </a:prstGeom>
          </p:spPr>
        </p:pic>
      </p:grpSp>
      <p:sp>
        <p:nvSpPr>
          <p:cNvPr id="9" name="Textfeld 8">
            <a:extLst>
              <a:ext uri="{FF2B5EF4-FFF2-40B4-BE49-F238E27FC236}">
                <a16:creationId xmlns:a16="http://schemas.microsoft.com/office/drawing/2014/main" id="{E70100C6-284F-4DDD-BCF9-2DC4950B8BA3}"/>
              </a:ext>
            </a:extLst>
          </p:cNvPr>
          <p:cNvSpPr txBox="1"/>
          <p:nvPr/>
        </p:nvSpPr>
        <p:spPr>
          <a:xfrm>
            <a:off x="12312000" y="2797803"/>
            <a:ext cx="1724758" cy="673706"/>
          </a:xfrm>
          <a:prstGeom prst="rect">
            <a:avLst/>
          </a:prstGeom>
          <a:solidFill>
            <a:schemeClr val="bg1"/>
          </a:solidFill>
          <a:ln w="6350">
            <a:solidFill>
              <a:srgbClr val="FF00FF"/>
            </a:solidFill>
          </a:ln>
        </p:spPr>
        <p:txBody>
          <a:bodyPr wrap="square" lIns="54000" tIns="18000" rIns="54000" bIns="18000" rtlCol="0" anchor="t" anchorCtr="0">
            <a:spAutoFit/>
          </a:bodyPr>
          <a:lstStyle/>
          <a:p>
            <a:pPr>
              <a:lnSpc>
                <a:spcPct val="105000"/>
              </a:lnSpc>
            </a:pPr>
            <a:r>
              <a:rPr lang="de-DE" altLang="de-DE" sz="800" dirty="0">
                <a:solidFill>
                  <a:srgbClr val="FF00FF"/>
                </a:solidFill>
              </a:rPr>
              <a:t>Dieses Bild kann als Titelbild für weitere Präsentationen verwendet oder durch ein Bild Ihrer Wahl ausgetauscht werden. Die Position des Bildes ist jedoch immer gleich. </a:t>
            </a:r>
          </a:p>
        </p:txBody>
      </p:sp>
      <p:sp>
        <p:nvSpPr>
          <p:cNvPr id="15" name="Textfeld 14">
            <a:extLst>
              <a:ext uri="{FF2B5EF4-FFF2-40B4-BE49-F238E27FC236}">
                <a16:creationId xmlns:a16="http://schemas.microsoft.com/office/drawing/2014/main" id="{7AD1032B-985F-4635-8064-EEF69285860E}"/>
              </a:ext>
            </a:extLst>
          </p:cNvPr>
          <p:cNvSpPr txBox="1"/>
          <p:nvPr/>
        </p:nvSpPr>
        <p:spPr>
          <a:xfrm>
            <a:off x="407988" y="4964523"/>
            <a:ext cx="4990744" cy="393121"/>
          </a:xfrm>
          <a:prstGeom prst="rect">
            <a:avLst/>
          </a:prstGeom>
          <a:noFill/>
        </p:spPr>
        <p:txBody>
          <a:bodyPr wrap="square" rtlCol="0">
            <a:spAutoFit/>
          </a:bodyPr>
          <a:lstStyle/>
          <a:p>
            <a:pPr>
              <a:lnSpc>
                <a:spcPct val="105000"/>
              </a:lnSpc>
            </a:pPr>
            <a:r>
              <a:rPr lang="de-DE" sz="2000" dirty="0" err="1"/>
              <a:t>SchueCam</a:t>
            </a:r>
            <a:r>
              <a:rPr lang="de-DE" sz="2000" dirty="0"/>
              <a:t> V30</a:t>
            </a:r>
          </a:p>
        </p:txBody>
      </p:sp>
      <p:pic>
        <p:nvPicPr>
          <p:cNvPr id="19" name="Bildplatzhalter 18">
            <a:extLst>
              <a:ext uri="{FF2B5EF4-FFF2-40B4-BE49-F238E27FC236}">
                <a16:creationId xmlns:a16="http://schemas.microsoft.com/office/drawing/2014/main" id="{D2ED0F70-D8A8-498D-87B5-F98D748A1663}"/>
              </a:ext>
            </a:extLst>
          </p:cNvPr>
          <p:cNvPicPr>
            <a:picLocks noGrp="1" noChangeAspect="1"/>
          </p:cNvPicPr>
          <p:nvPr>
            <p:ph type="pic" sz="quarter" idx="11"/>
          </p:nvPr>
        </p:nvPicPr>
        <p:blipFill>
          <a:blip r:embed="rId3" cstate="print">
            <a:extLst>
              <a:ext uri="{28A0092B-C50C-407E-A947-70E740481C1C}">
                <a14:useLocalDpi xmlns:a14="http://schemas.microsoft.com/office/drawing/2010/main" val="0"/>
              </a:ext>
            </a:extLst>
          </a:blip>
          <a:srcRect t="19803" b="19803"/>
          <a:stretch>
            <a:fillRect/>
          </a:stretch>
        </p:blipFill>
        <p:spPr>
          <a:xfrm>
            <a:off x="529648" y="401449"/>
            <a:ext cx="11132703" cy="3781931"/>
          </a:xfrm>
        </p:spPr>
      </p:pic>
    </p:spTree>
    <p:extLst>
      <p:ext uri="{BB962C8B-B14F-4D97-AF65-F5344CB8AC3E}">
        <p14:creationId xmlns:p14="http://schemas.microsoft.com/office/powerpoint/2010/main" val="27060079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9" y="294884"/>
            <a:ext cx="11161578" cy="480368"/>
          </a:xfrm>
        </p:spPr>
        <p:txBody>
          <a:bodyPr/>
          <a:lstStyle/>
          <a:p>
            <a:r>
              <a:rPr lang="de-DE" dirty="0"/>
              <a:t>Maschine einschalten</a:t>
            </a:r>
            <a:br>
              <a:rPr lang="de-DE" dirty="0"/>
            </a:br>
            <a:endParaRPr lang="de-DE" dirty="0">
              <a:solidFill>
                <a:schemeClr val="tx1"/>
              </a:solidFill>
            </a:endParaRPr>
          </a:p>
        </p:txBody>
      </p:sp>
      <p:sp>
        <p:nvSpPr>
          <p:cNvPr id="3" name="Datumsplatzhalter 2"/>
          <p:cNvSpPr>
            <a:spLocks noGrp="1"/>
          </p:cNvSpPr>
          <p:nvPr>
            <p:ph type="dt" sz="half" idx="10"/>
          </p:nvPr>
        </p:nvSpPr>
        <p:spPr/>
        <p:txBody>
          <a:bodyPr/>
          <a:lstStyle/>
          <a:p>
            <a:fld id="{777981E4-BB00-4328-B8BB-21EFF1DC81DA}" type="datetime1">
              <a:rPr lang="de-DE" smtClean="0"/>
              <a:pPr/>
              <a:t>07.09.2023</a:t>
            </a:fld>
            <a:endParaRPr lang="de-DE"/>
          </a:p>
        </p:txBody>
      </p:sp>
      <p:sp>
        <p:nvSpPr>
          <p:cNvPr id="5" name="Foliennummernplatzhalter 4"/>
          <p:cNvSpPr>
            <a:spLocks noGrp="1"/>
          </p:cNvSpPr>
          <p:nvPr>
            <p:ph type="sldNum" sz="quarter" idx="12"/>
          </p:nvPr>
        </p:nvSpPr>
        <p:spPr/>
        <p:txBody>
          <a:bodyPr/>
          <a:lstStyle/>
          <a:p>
            <a:fld id="{E1540A39-07E3-4444-B65E-4CA0524AE4A8}" type="slidenum">
              <a:rPr lang="de-DE" smtClean="0"/>
              <a:pPr/>
              <a:t>2</a:t>
            </a:fld>
            <a:endParaRPr lang="de-DE"/>
          </a:p>
        </p:txBody>
      </p:sp>
      <p:sp>
        <p:nvSpPr>
          <p:cNvPr id="9" name="Textfeld 8"/>
          <p:cNvSpPr txBox="1"/>
          <p:nvPr/>
        </p:nvSpPr>
        <p:spPr>
          <a:xfrm>
            <a:off x="12313587" y="0"/>
            <a:ext cx="1724758" cy="294884"/>
          </a:xfrm>
          <a:prstGeom prst="rect">
            <a:avLst/>
          </a:prstGeom>
          <a:solidFill>
            <a:schemeClr val="bg1"/>
          </a:solidFill>
          <a:ln w="6350">
            <a:solidFill>
              <a:srgbClr val="FF00FF"/>
            </a:solidFill>
          </a:ln>
        </p:spPr>
        <p:txBody>
          <a:bodyPr wrap="square" lIns="54000" tIns="18000" rIns="54000" bIns="18000" rtlCol="0" anchor="t" anchorCtr="0">
            <a:spAutoFit/>
          </a:bodyPr>
          <a:lstStyle/>
          <a:p>
            <a:pPr>
              <a:lnSpc>
                <a:spcPct val="105000"/>
              </a:lnSpc>
            </a:pPr>
            <a:r>
              <a:rPr lang="de-DE" sz="800" b="1" dirty="0">
                <a:solidFill>
                  <a:srgbClr val="FF00FF"/>
                </a:solidFill>
              </a:rPr>
              <a:t>Inhaltsverzeichnis</a:t>
            </a:r>
          </a:p>
          <a:p>
            <a:pPr>
              <a:lnSpc>
                <a:spcPct val="105000"/>
              </a:lnSpc>
            </a:pPr>
            <a:r>
              <a:rPr lang="de-DE" sz="800" b="1" dirty="0">
                <a:solidFill>
                  <a:srgbClr val="FF00FF"/>
                </a:solidFill>
              </a:rPr>
              <a:t>Folienlayout: TOC (</a:t>
            </a:r>
            <a:r>
              <a:rPr lang="de-DE" sz="800" b="1" dirty="0" err="1">
                <a:solidFill>
                  <a:srgbClr val="FF00FF"/>
                </a:solidFill>
              </a:rPr>
              <a:t>small</a:t>
            </a:r>
            <a:r>
              <a:rPr lang="de-DE" sz="800" b="1" dirty="0">
                <a:solidFill>
                  <a:srgbClr val="FF00FF"/>
                </a:solidFill>
              </a:rPr>
              <a:t>)</a:t>
            </a:r>
            <a:endParaRPr lang="de-DE" sz="800" dirty="0">
              <a:solidFill>
                <a:srgbClr val="FF00FF"/>
              </a:solidFill>
            </a:endParaRPr>
          </a:p>
        </p:txBody>
      </p:sp>
      <p:pic>
        <p:nvPicPr>
          <p:cNvPr id="4" name="Grafik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2891" y="1412776"/>
            <a:ext cx="8299413" cy="4838922"/>
          </a:xfrm>
          <a:prstGeom prst="rect">
            <a:avLst/>
          </a:prstGeom>
        </p:spPr>
      </p:pic>
      <p:sp>
        <p:nvSpPr>
          <p:cNvPr id="7" name="Textfeld 6"/>
          <p:cNvSpPr txBox="1"/>
          <p:nvPr/>
        </p:nvSpPr>
        <p:spPr>
          <a:xfrm>
            <a:off x="8832304" y="1484785"/>
            <a:ext cx="3024336" cy="2062103"/>
          </a:xfrm>
          <a:prstGeom prst="rect">
            <a:avLst/>
          </a:prstGeom>
          <a:noFill/>
        </p:spPr>
        <p:txBody>
          <a:bodyPr wrap="square" rtlCol="0">
            <a:spAutoFit/>
          </a:bodyPr>
          <a:lstStyle/>
          <a:p>
            <a:r>
              <a:rPr lang="de-DE" sz="1600" dirty="0"/>
              <a:t>Bedingung für ein V30.1.0.xx- Upgrade ist, dass bereits mindestens V20.21.09.01 installiert ist und in Gebrauch war. Sollte die installierte Version älter sein, muss erst der Zwischenschritt bis zur V20.21.09.01 gemacht werden.</a:t>
            </a:r>
          </a:p>
        </p:txBody>
      </p:sp>
    </p:spTree>
    <p:extLst>
      <p:ext uri="{BB962C8B-B14F-4D97-AF65-F5344CB8AC3E}">
        <p14:creationId xmlns:p14="http://schemas.microsoft.com/office/powerpoint/2010/main" val="311180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9" y="296049"/>
            <a:ext cx="11161578" cy="444522"/>
          </a:xfrm>
        </p:spPr>
        <p:txBody>
          <a:bodyPr/>
          <a:lstStyle/>
          <a:p>
            <a:r>
              <a:rPr lang="de-DE" sz="2800" dirty="0"/>
              <a:t>V30-Upgrade auf Desktop kopieren und installieren</a:t>
            </a:r>
          </a:p>
        </p:txBody>
      </p:sp>
      <p:sp>
        <p:nvSpPr>
          <p:cNvPr id="3" name="Datumsplatzhalter 2"/>
          <p:cNvSpPr>
            <a:spLocks noGrp="1"/>
          </p:cNvSpPr>
          <p:nvPr>
            <p:ph type="dt" sz="half" idx="10"/>
          </p:nvPr>
        </p:nvSpPr>
        <p:spPr/>
        <p:txBody>
          <a:bodyPr/>
          <a:lstStyle/>
          <a:p>
            <a:fld id="{777981E4-BB00-4328-B8BB-21EFF1DC81DA}" type="datetime1">
              <a:rPr lang="de-DE" smtClean="0"/>
              <a:pPr/>
              <a:t>07.09.2023</a:t>
            </a:fld>
            <a:endParaRPr lang="de-DE"/>
          </a:p>
        </p:txBody>
      </p:sp>
      <p:sp>
        <p:nvSpPr>
          <p:cNvPr id="5" name="Foliennummernplatzhalter 4"/>
          <p:cNvSpPr>
            <a:spLocks noGrp="1"/>
          </p:cNvSpPr>
          <p:nvPr>
            <p:ph type="sldNum" sz="quarter" idx="12"/>
          </p:nvPr>
        </p:nvSpPr>
        <p:spPr/>
        <p:txBody>
          <a:bodyPr/>
          <a:lstStyle/>
          <a:p>
            <a:fld id="{E1540A39-07E3-4444-B65E-4CA0524AE4A8}" type="slidenum">
              <a:rPr lang="de-DE" smtClean="0"/>
              <a:pPr/>
              <a:t>3</a:t>
            </a:fld>
            <a:endParaRPr lang="de-DE"/>
          </a:p>
        </p:txBody>
      </p:sp>
      <p:sp>
        <p:nvSpPr>
          <p:cNvPr id="9" name="Textfeld 8"/>
          <p:cNvSpPr txBox="1"/>
          <p:nvPr/>
        </p:nvSpPr>
        <p:spPr>
          <a:xfrm>
            <a:off x="12313587" y="0"/>
            <a:ext cx="1724758" cy="294884"/>
          </a:xfrm>
          <a:prstGeom prst="rect">
            <a:avLst/>
          </a:prstGeom>
          <a:solidFill>
            <a:schemeClr val="bg1"/>
          </a:solidFill>
          <a:ln w="6350">
            <a:solidFill>
              <a:srgbClr val="FF00FF"/>
            </a:solidFill>
          </a:ln>
        </p:spPr>
        <p:txBody>
          <a:bodyPr wrap="square" lIns="54000" tIns="18000" rIns="54000" bIns="18000" rtlCol="0" anchor="t" anchorCtr="0">
            <a:spAutoFit/>
          </a:bodyPr>
          <a:lstStyle/>
          <a:p>
            <a:pPr>
              <a:lnSpc>
                <a:spcPct val="105000"/>
              </a:lnSpc>
            </a:pPr>
            <a:r>
              <a:rPr lang="de-DE" sz="800" b="1" dirty="0">
                <a:solidFill>
                  <a:srgbClr val="FF00FF"/>
                </a:solidFill>
              </a:rPr>
              <a:t>Inhaltsverzeichnis</a:t>
            </a:r>
          </a:p>
          <a:p>
            <a:pPr>
              <a:lnSpc>
                <a:spcPct val="105000"/>
              </a:lnSpc>
            </a:pPr>
            <a:r>
              <a:rPr lang="de-DE" sz="800" b="1" dirty="0">
                <a:solidFill>
                  <a:srgbClr val="FF00FF"/>
                </a:solidFill>
              </a:rPr>
              <a:t>Folienlayout: TOC (</a:t>
            </a:r>
            <a:r>
              <a:rPr lang="de-DE" sz="800" b="1" dirty="0" err="1">
                <a:solidFill>
                  <a:srgbClr val="FF00FF"/>
                </a:solidFill>
              </a:rPr>
              <a:t>small</a:t>
            </a:r>
            <a:r>
              <a:rPr lang="de-DE" sz="800" b="1" dirty="0">
                <a:solidFill>
                  <a:srgbClr val="FF00FF"/>
                </a:solidFill>
              </a:rPr>
              <a:t>)</a:t>
            </a:r>
            <a:endParaRPr lang="de-DE" sz="800" dirty="0">
              <a:solidFill>
                <a:srgbClr val="FF00FF"/>
              </a:solidFill>
            </a:endParaRPr>
          </a:p>
        </p:txBody>
      </p:sp>
      <p:sp>
        <p:nvSpPr>
          <p:cNvPr id="4" name="Textfeld 3">
            <a:extLst>
              <a:ext uri="{FF2B5EF4-FFF2-40B4-BE49-F238E27FC236}">
                <a16:creationId xmlns:a16="http://schemas.microsoft.com/office/drawing/2014/main" id="{070BBB45-4187-63FB-9EA0-20B869A33C10}"/>
              </a:ext>
            </a:extLst>
          </p:cNvPr>
          <p:cNvSpPr txBox="1"/>
          <p:nvPr/>
        </p:nvSpPr>
        <p:spPr>
          <a:xfrm>
            <a:off x="598206" y="1495514"/>
            <a:ext cx="5930781" cy="4727961"/>
          </a:xfrm>
          <a:prstGeom prst="rect">
            <a:avLst/>
          </a:prstGeom>
          <a:noFill/>
        </p:spPr>
        <p:txBody>
          <a:bodyPr wrap="square" rtlCol="0">
            <a:spAutoFit/>
          </a:bodyPr>
          <a:lstStyle/>
          <a:p>
            <a:pPr marL="285750" indent="-285750">
              <a:lnSpc>
                <a:spcPct val="105000"/>
              </a:lnSpc>
              <a:buFont typeface="Arial" panose="020B0604020202020204" pitchFamily="34" charset="0"/>
              <a:buChar char="•"/>
            </a:pPr>
            <a:r>
              <a:rPr lang="de-DE" sz="1600" dirty="0"/>
              <a:t>Die Software zum upgrade auf Desktop kopieren und danach starten. Es öffnet sich eine DOS-Box.</a:t>
            </a:r>
          </a:p>
          <a:p>
            <a:pPr marL="285750" indent="-285750">
              <a:lnSpc>
                <a:spcPct val="105000"/>
              </a:lnSpc>
              <a:buFont typeface="Arial" panose="020B0604020202020204" pitchFamily="34" charset="0"/>
              <a:buChar char="•"/>
            </a:pPr>
            <a:r>
              <a:rPr lang="de-DE" sz="1600" dirty="0"/>
              <a:t>Bitte den Anweisungen am Bildschirm folgen. </a:t>
            </a:r>
            <a:r>
              <a:rPr lang="de-DE" sz="1600" dirty="0">
                <a:solidFill>
                  <a:srgbClr val="FF0000"/>
                </a:solidFill>
              </a:rPr>
              <a:t>WICHTIG!! </a:t>
            </a:r>
            <a:r>
              <a:rPr lang="de-DE" sz="1600" dirty="0">
                <a:solidFill>
                  <a:srgbClr val="000000"/>
                </a:solidFill>
              </a:rPr>
              <a:t>Diesen Prozess nicht unterbrechen und durchlaufen lassen! Das kann einige Minuten dauern, da erst eine vorhandene V20 Version gesucht wird, um die Einstellungen zu übernehmen. Im Anschluss erscheint am Cursor der Text:“ </a:t>
            </a:r>
            <a:r>
              <a:rPr lang="de-DE" sz="1600" dirty="0" err="1">
                <a:solidFill>
                  <a:srgbClr val="000000"/>
                </a:solidFill>
              </a:rPr>
              <a:t>Installing</a:t>
            </a:r>
            <a:r>
              <a:rPr lang="de-DE" sz="1600" dirty="0">
                <a:solidFill>
                  <a:srgbClr val="000000"/>
                </a:solidFill>
              </a:rPr>
              <a:t> </a:t>
            </a:r>
            <a:r>
              <a:rPr lang="de-DE" sz="1600" dirty="0" err="1">
                <a:solidFill>
                  <a:srgbClr val="000000"/>
                </a:solidFill>
              </a:rPr>
              <a:t>new</a:t>
            </a:r>
            <a:r>
              <a:rPr lang="de-DE" sz="1600" dirty="0">
                <a:solidFill>
                  <a:srgbClr val="000000"/>
                </a:solidFill>
              </a:rPr>
              <a:t> V30“. Danach erscheint Hinweis-Fenster vom Windows </a:t>
            </a:r>
            <a:r>
              <a:rPr lang="de-DE" sz="1600" dirty="0" err="1">
                <a:solidFill>
                  <a:srgbClr val="000000"/>
                </a:solidFill>
              </a:rPr>
              <a:t>InstallShield</a:t>
            </a:r>
            <a:r>
              <a:rPr lang="de-DE" sz="1600" dirty="0">
                <a:solidFill>
                  <a:srgbClr val="000000"/>
                </a:solidFill>
              </a:rPr>
              <a:t>. Hier bitte auf Weiter klicken.</a:t>
            </a:r>
          </a:p>
          <a:p>
            <a:pPr marL="285750" indent="-285750">
              <a:lnSpc>
                <a:spcPct val="105000"/>
              </a:lnSpc>
              <a:buFont typeface="Arial" panose="020B0604020202020204" pitchFamily="34" charset="0"/>
              <a:buChar char="•"/>
            </a:pPr>
            <a:r>
              <a:rPr lang="de-DE" sz="1600" dirty="0">
                <a:solidFill>
                  <a:srgbClr val="000000"/>
                </a:solidFill>
              </a:rPr>
              <a:t>Nach etwa 30 Sekunden kommt in der DOS-Box die Meldung „Insert </a:t>
            </a:r>
            <a:r>
              <a:rPr lang="de-DE" sz="1600" dirty="0" err="1">
                <a:solidFill>
                  <a:srgbClr val="000000"/>
                </a:solidFill>
              </a:rPr>
              <a:t>old</a:t>
            </a:r>
            <a:r>
              <a:rPr lang="de-DE" sz="1600" dirty="0">
                <a:solidFill>
                  <a:srgbClr val="000000"/>
                </a:solidFill>
              </a:rPr>
              <a:t> </a:t>
            </a:r>
            <a:r>
              <a:rPr lang="de-DE" sz="1600" dirty="0" err="1">
                <a:solidFill>
                  <a:srgbClr val="000000"/>
                </a:solidFill>
              </a:rPr>
              <a:t>configuration</a:t>
            </a:r>
            <a:r>
              <a:rPr lang="de-DE" sz="1600" dirty="0">
                <a:solidFill>
                  <a:srgbClr val="000000"/>
                </a:solidFill>
              </a:rPr>
              <a:t> in </a:t>
            </a:r>
            <a:r>
              <a:rPr lang="de-DE" sz="1600" dirty="0" err="1">
                <a:solidFill>
                  <a:srgbClr val="000000"/>
                </a:solidFill>
              </a:rPr>
              <a:t>new</a:t>
            </a:r>
            <a:r>
              <a:rPr lang="de-DE" sz="1600" dirty="0">
                <a:solidFill>
                  <a:srgbClr val="000000"/>
                </a:solidFill>
              </a:rPr>
              <a:t> V30“</a:t>
            </a:r>
          </a:p>
          <a:p>
            <a:pPr marL="285750" indent="-285750">
              <a:lnSpc>
                <a:spcPct val="105000"/>
              </a:lnSpc>
              <a:buFont typeface="Arial" panose="020B0604020202020204" pitchFamily="34" charset="0"/>
              <a:buChar char="•"/>
            </a:pPr>
            <a:r>
              <a:rPr lang="de-DE" sz="1600" dirty="0" err="1">
                <a:solidFill>
                  <a:srgbClr val="000000"/>
                </a:solidFill>
              </a:rPr>
              <a:t>SchüCAM</a:t>
            </a:r>
            <a:r>
              <a:rPr lang="de-DE" sz="1600" dirty="0">
                <a:solidFill>
                  <a:srgbClr val="000000"/>
                </a:solidFill>
              </a:rPr>
              <a:t> aus Siemens-Menü starten. Das sollte dann schon V30.1.0.xx sein.</a:t>
            </a:r>
          </a:p>
          <a:p>
            <a:pPr marL="285750" indent="-285750">
              <a:lnSpc>
                <a:spcPct val="105000"/>
              </a:lnSpc>
              <a:buFont typeface="Arial" panose="020B0604020202020204" pitchFamily="34" charset="0"/>
              <a:buChar char="•"/>
            </a:pPr>
            <a:r>
              <a:rPr lang="de-DE" sz="1600" dirty="0">
                <a:solidFill>
                  <a:srgbClr val="000000"/>
                </a:solidFill>
              </a:rPr>
              <a:t>Maschine wie gewohnt ausschalten (Hauptschalter AUS).</a:t>
            </a:r>
          </a:p>
          <a:p>
            <a:pPr marL="285750" indent="-285750">
              <a:lnSpc>
                <a:spcPct val="105000"/>
              </a:lnSpc>
              <a:buFont typeface="Arial" panose="020B0604020202020204" pitchFamily="34" charset="0"/>
              <a:buChar char="•"/>
            </a:pPr>
            <a:r>
              <a:rPr lang="de-DE" sz="1600" dirty="0">
                <a:solidFill>
                  <a:srgbClr val="000000"/>
                </a:solidFill>
              </a:rPr>
              <a:t>Maschine wie gewohnt wieder hochfahren. Es wird V30.1.0.xx gestartet.</a:t>
            </a:r>
          </a:p>
          <a:p>
            <a:pPr marL="285750" indent="-285750">
              <a:lnSpc>
                <a:spcPct val="105000"/>
              </a:lnSpc>
              <a:buFont typeface="Arial" panose="020B0604020202020204" pitchFamily="34" charset="0"/>
              <a:buChar char="•"/>
            </a:pPr>
            <a:r>
              <a:rPr lang="de-DE" sz="1600" dirty="0"/>
              <a:t>Bitte die Daten in der Konfiguration, Werkzeugverwaltung und Profilverwaltung prüfen.</a:t>
            </a:r>
          </a:p>
        </p:txBody>
      </p:sp>
      <p:pic>
        <p:nvPicPr>
          <p:cNvPr id="7" name="Grafik 6">
            <a:extLst>
              <a:ext uri="{FF2B5EF4-FFF2-40B4-BE49-F238E27FC236}">
                <a16:creationId xmlns:a16="http://schemas.microsoft.com/office/drawing/2014/main" id="{51E8A557-CA5D-C4C0-FB57-13B72F2E377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rot="5400000">
            <a:off x="6815535" y="732888"/>
            <a:ext cx="4816452" cy="5143500"/>
          </a:xfrm>
          <a:prstGeom prst="rect">
            <a:avLst/>
          </a:prstGeom>
        </p:spPr>
      </p:pic>
    </p:spTree>
    <p:extLst>
      <p:ext uri="{BB962C8B-B14F-4D97-AF65-F5344CB8AC3E}">
        <p14:creationId xmlns:p14="http://schemas.microsoft.com/office/powerpoint/2010/main" val="392262436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07368" y="827709"/>
            <a:ext cx="5328591" cy="1542462"/>
          </a:xfrm>
        </p:spPr>
        <p:txBody>
          <a:bodyPr/>
          <a:lstStyle/>
          <a:p>
            <a:r>
              <a:rPr lang="de-DE" sz="2400" dirty="0"/>
              <a:t>Schüco Digital GmbH </a:t>
            </a:r>
            <a:br>
              <a:rPr lang="de-DE" sz="2400" dirty="0"/>
            </a:br>
            <a:r>
              <a:rPr lang="de-DE" sz="2400" dirty="0"/>
              <a:t>Tel. +49 521 783 141 </a:t>
            </a:r>
            <a:br>
              <a:rPr lang="de-DE" sz="2400" dirty="0"/>
            </a:br>
            <a:r>
              <a:rPr lang="de-DE" sz="2400" dirty="0"/>
              <a:t>E-Mail: ServiceDesk@schueco.com</a:t>
            </a:r>
          </a:p>
        </p:txBody>
      </p:sp>
      <p:sp>
        <p:nvSpPr>
          <p:cNvPr id="3" name="Datumsplatzhalter 2"/>
          <p:cNvSpPr>
            <a:spLocks noGrp="1"/>
          </p:cNvSpPr>
          <p:nvPr>
            <p:ph type="dt" sz="half" idx="10"/>
          </p:nvPr>
        </p:nvSpPr>
        <p:spPr/>
        <p:txBody>
          <a:bodyPr/>
          <a:lstStyle/>
          <a:p>
            <a:fld id="{777981E4-BB00-4328-B8BB-21EFF1DC81DA}" type="datetime1">
              <a:rPr lang="de-DE" smtClean="0">
                <a:solidFill>
                  <a:srgbClr val="666666"/>
                </a:solidFill>
              </a:rPr>
              <a:pPr/>
              <a:t>07.09.2023</a:t>
            </a:fld>
            <a:endParaRPr lang="de-DE">
              <a:solidFill>
                <a:srgbClr val="666666"/>
              </a:solidFill>
            </a:endParaRPr>
          </a:p>
        </p:txBody>
      </p:sp>
      <p:sp>
        <p:nvSpPr>
          <p:cNvPr id="5" name="Foliennummernplatzhalter 4"/>
          <p:cNvSpPr>
            <a:spLocks noGrp="1"/>
          </p:cNvSpPr>
          <p:nvPr>
            <p:ph type="sldNum" sz="quarter" idx="12"/>
          </p:nvPr>
        </p:nvSpPr>
        <p:spPr/>
        <p:txBody>
          <a:bodyPr/>
          <a:lstStyle/>
          <a:p>
            <a:fld id="{E1540A39-07E3-4444-B65E-4CA0524AE4A8}" type="slidenum">
              <a:rPr lang="de-DE" smtClean="0">
                <a:solidFill>
                  <a:srgbClr val="666666"/>
                </a:solidFill>
              </a:rPr>
              <a:pPr/>
              <a:t>4</a:t>
            </a:fld>
            <a:endParaRPr lang="de-DE">
              <a:solidFill>
                <a:srgbClr val="666666"/>
              </a:solidFill>
            </a:endParaRPr>
          </a:p>
        </p:txBody>
      </p:sp>
      <p:sp>
        <p:nvSpPr>
          <p:cNvPr id="9" name="Textfeld 8"/>
          <p:cNvSpPr txBox="1"/>
          <p:nvPr/>
        </p:nvSpPr>
        <p:spPr>
          <a:xfrm>
            <a:off x="12313587" y="0"/>
            <a:ext cx="1724758" cy="294884"/>
          </a:xfrm>
          <a:prstGeom prst="rect">
            <a:avLst/>
          </a:prstGeom>
          <a:solidFill>
            <a:schemeClr val="bg1"/>
          </a:solidFill>
          <a:ln w="6350">
            <a:solidFill>
              <a:srgbClr val="FF00FF"/>
            </a:solidFill>
          </a:ln>
        </p:spPr>
        <p:txBody>
          <a:bodyPr wrap="square" lIns="54000" tIns="18000" rIns="54000" bIns="18000" rtlCol="0" anchor="t" anchorCtr="0">
            <a:spAutoFit/>
          </a:bodyPr>
          <a:lstStyle/>
          <a:p>
            <a:pPr>
              <a:lnSpc>
                <a:spcPct val="105000"/>
              </a:lnSpc>
            </a:pPr>
            <a:r>
              <a:rPr lang="de-DE" sz="800" b="1" dirty="0">
                <a:solidFill>
                  <a:srgbClr val="FF00FF"/>
                </a:solidFill>
              </a:rPr>
              <a:t>Inhaltsverzeichnis</a:t>
            </a:r>
          </a:p>
          <a:p>
            <a:pPr>
              <a:lnSpc>
                <a:spcPct val="105000"/>
              </a:lnSpc>
            </a:pPr>
            <a:r>
              <a:rPr lang="de-DE" sz="800" b="1" dirty="0">
                <a:solidFill>
                  <a:srgbClr val="FF00FF"/>
                </a:solidFill>
              </a:rPr>
              <a:t>Folienlayout: TOC (</a:t>
            </a:r>
            <a:r>
              <a:rPr lang="de-DE" sz="800" b="1" dirty="0" err="1">
                <a:solidFill>
                  <a:srgbClr val="FF00FF"/>
                </a:solidFill>
              </a:rPr>
              <a:t>small</a:t>
            </a:r>
            <a:r>
              <a:rPr lang="de-DE" sz="800" b="1" dirty="0">
                <a:solidFill>
                  <a:srgbClr val="FF00FF"/>
                </a:solidFill>
              </a:rPr>
              <a:t>)</a:t>
            </a:r>
            <a:endParaRPr lang="de-DE" sz="800" dirty="0">
              <a:solidFill>
                <a:srgbClr val="FF00FF"/>
              </a:solidFill>
            </a:endParaRPr>
          </a:p>
        </p:txBody>
      </p:sp>
      <p:sp>
        <p:nvSpPr>
          <p:cNvPr id="26" name="Textfeld 25"/>
          <p:cNvSpPr txBox="1"/>
          <p:nvPr/>
        </p:nvSpPr>
        <p:spPr>
          <a:xfrm>
            <a:off x="407368" y="2612117"/>
            <a:ext cx="11052702" cy="609398"/>
          </a:xfrm>
          <a:prstGeom prst="rect">
            <a:avLst/>
          </a:prstGeom>
          <a:noFill/>
        </p:spPr>
        <p:txBody>
          <a:bodyPr wrap="square" rtlCol="0">
            <a:spAutoFit/>
          </a:bodyPr>
          <a:lstStyle/>
          <a:p>
            <a:pPr>
              <a:lnSpc>
                <a:spcPct val="105000"/>
              </a:lnSpc>
            </a:pPr>
            <a:r>
              <a:rPr lang="de-DE" sz="1600" dirty="0" err="1">
                <a:solidFill>
                  <a:prstClr val="black"/>
                </a:solidFill>
              </a:rPr>
              <a:t>Fastviewer</a:t>
            </a:r>
            <a:r>
              <a:rPr lang="de-DE" sz="1600" dirty="0">
                <a:solidFill>
                  <a:prstClr val="black"/>
                </a:solidFill>
              </a:rPr>
              <a:t> - Verbindung starten  </a:t>
            </a:r>
          </a:p>
          <a:p>
            <a:pPr>
              <a:lnSpc>
                <a:spcPct val="105000"/>
              </a:lnSpc>
            </a:pPr>
            <a:endParaRPr lang="de-DE" sz="1600" dirty="0">
              <a:solidFill>
                <a:prstClr val="black"/>
              </a:solidFill>
            </a:endParaRPr>
          </a:p>
        </p:txBody>
      </p:sp>
      <p:sp>
        <p:nvSpPr>
          <p:cNvPr id="7" name="Textfeld 6"/>
          <p:cNvSpPr txBox="1"/>
          <p:nvPr/>
        </p:nvSpPr>
        <p:spPr>
          <a:xfrm>
            <a:off x="5735959" y="3579934"/>
            <a:ext cx="4752528" cy="849976"/>
          </a:xfrm>
          <a:prstGeom prst="rect">
            <a:avLst/>
          </a:prstGeom>
          <a:noFill/>
        </p:spPr>
        <p:txBody>
          <a:bodyPr wrap="square" rtlCol="0">
            <a:spAutoFit/>
          </a:bodyPr>
          <a:lstStyle/>
          <a:p>
            <a:pPr>
              <a:lnSpc>
                <a:spcPct val="105000"/>
              </a:lnSpc>
            </a:pPr>
            <a:r>
              <a:rPr lang="de-DE" sz="1600" dirty="0">
                <a:solidFill>
                  <a:prstClr val="black"/>
                </a:solidFill>
              </a:rPr>
              <a:t>Wenn die Maschine mit dem Internet verbunden ist, kann der </a:t>
            </a:r>
            <a:r>
              <a:rPr lang="de-DE" sz="1600" dirty="0" err="1">
                <a:solidFill>
                  <a:prstClr val="black"/>
                </a:solidFill>
              </a:rPr>
              <a:t>Fastviewer</a:t>
            </a:r>
            <a:r>
              <a:rPr lang="de-DE" sz="1600" dirty="0">
                <a:solidFill>
                  <a:prstClr val="black"/>
                </a:solidFill>
              </a:rPr>
              <a:t> über den Menüpunkt</a:t>
            </a:r>
          </a:p>
          <a:p>
            <a:pPr>
              <a:lnSpc>
                <a:spcPct val="105000"/>
              </a:lnSpc>
            </a:pPr>
            <a:r>
              <a:rPr lang="de-DE" sz="1600" dirty="0">
                <a:solidFill>
                  <a:prstClr val="black"/>
                </a:solidFill>
              </a:rPr>
              <a:t>Start / </a:t>
            </a:r>
            <a:r>
              <a:rPr lang="de-DE" sz="1600" b="1" u="sng" dirty="0">
                <a:solidFill>
                  <a:prstClr val="black"/>
                </a:solidFill>
              </a:rPr>
              <a:t>Online Hilfe</a:t>
            </a:r>
            <a:r>
              <a:rPr lang="de-DE" sz="1600" b="1" dirty="0">
                <a:solidFill>
                  <a:prstClr val="black"/>
                </a:solidFill>
              </a:rPr>
              <a:t> </a:t>
            </a:r>
            <a:r>
              <a:rPr lang="de-DE" sz="1600" dirty="0">
                <a:solidFill>
                  <a:prstClr val="black"/>
                </a:solidFill>
              </a:rPr>
              <a:t>gestartet werden. </a:t>
            </a:r>
          </a:p>
        </p:txBody>
      </p:sp>
      <p:sp>
        <p:nvSpPr>
          <p:cNvPr id="10" name="Titel 1">
            <a:extLst>
              <a:ext uri="{FF2B5EF4-FFF2-40B4-BE49-F238E27FC236}">
                <a16:creationId xmlns:a16="http://schemas.microsoft.com/office/drawing/2014/main" id="{9214E115-B0CF-484A-A8B0-B8863311E08C}"/>
              </a:ext>
            </a:extLst>
          </p:cNvPr>
          <p:cNvSpPr txBox="1">
            <a:spLocks/>
          </p:cNvSpPr>
          <p:nvPr/>
        </p:nvSpPr>
        <p:spPr bwMode="gray">
          <a:xfrm>
            <a:off x="407369" y="294884"/>
            <a:ext cx="5019210" cy="498314"/>
          </a:xfrm>
          <a:prstGeom prst="rect">
            <a:avLst/>
          </a:prstGeom>
        </p:spPr>
        <p:txBody>
          <a:bodyPr vert="horz" lIns="0" tIns="0" rIns="0" bIns="0" rtlCol="0" anchor="t" anchorCtr="0">
            <a:noAutofit/>
          </a:bodyPr>
          <a:lstStyle>
            <a:lvl1pPr algn="l" defTabSz="914491" rtl="0" eaLnBrk="1" latinLnBrk="0" hangingPunct="1">
              <a:lnSpc>
                <a:spcPct val="105000"/>
              </a:lnSpc>
              <a:spcBef>
                <a:spcPts val="0"/>
              </a:spcBef>
              <a:buNone/>
              <a:defRPr sz="3000" b="1" kern="1200">
                <a:solidFill>
                  <a:schemeClr val="tx1"/>
                </a:solidFill>
                <a:latin typeface="+mj-lt"/>
                <a:ea typeface="+mj-ea"/>
                <a:cs typeface="+mj-cs"/>
              </a:defRPr>
            </a:lvl1pPr>
          </a:lstStyle>
          <a:p>
            <a:r>
              <a:rPr lang="de-DE" sz="2800" dirty="0"/>
              <a:t>Kontaktdaten</a:t>
            </a:r>
          </a:p>
        </p:txBody>
      </p:sp>
      <p:sp>
        <p:nvSpPr>
          <p:cNvPr id="11" name="Titel 1">
            <a:extLst>
              <a:ext uri="{FF2B5EF4-FFF2-40B4-BE49-F238E27FC236}">
                <a16:creationId xmlns:a16="http://schemas.microsoft.com/office/drawing/2014/main" id="{7E185370-2CDA-44A7-908E-4A3A3D89E9C4}"/>
              </a:ext>
            </a:extLst>
          </p:cNvPr>
          <p:cNvSpPr txBox="1">
            <a:spLocks/>
          </p:cNvSpPr>
          <p:nvPr/>
        </p:nvSpPr>
        <p:spPr bwMode="gray">
          <a:xfrm>
            <a:off x="5993541" y="827709"/>
            <a:ext cx="5526351" cy="1542462"/>
          </a:xfrm>
          <a:prstGeom prst="rect">
            <a:avLst/>
          </a:prstGeom>
        </p:spPr>
        <p:txBody>
          <a:bodyPr vert="horz" lIns="0" tIns="0" rIns="0" bIns="0" rtlCol="0" anchor="t" anchorCtr="0">
            <a:noAutofit/>
          </a:bodyPr>
          <a:lstStyle>
            <a:lvl1pPr algn="l" defTabSz="914491" rtl="0" eaLnBrk="1" latinLnBrk="0" hangingPunct="1">
              <a:lnSpc>
                <a:spcPct val="105000"/>
              </a:lnSpc>
              <a:spcBef>
                <a:spcPts val="0"/>
              </a:spcBef>
              <a:buNone/>
              <a:defRPr sz="3000" b="1" kern="1200">
                <a:solidFill>
                  <a:schemeClr val="tx1"/>
                </a:solidFill>
                <a:latin typeface="+mj-lt"/>
                <a:ea typeface="+mj-ea"/>
                <a:cs typeface="+mj-cs"/>
              </a:defRPr>
            </a:lvl1pPr>
          </a:lstStyle>
          <a:p>
            <a:r>
              <a:rPr lang="de-DE" sz="2400" dirty="0"/>
              <a:t>Schüco Technischer Kundendienst</a:t>
            </a:r>
            <a:br>
              <a:rPr lang="de-DE" sz="2400" dirty="0"/>
            </a:br>
            <a:r>
              <a:rPr lang="de-DE" sz="2400" dirty="0"/>
              <a:t>Tel. +49 521 783 479</a:t>
            </a:r>
          </a:p>
          <a:p>
            <a:r>
              <a:rPr lang="de-DE" sz="2400" dirty="0"/>
              <a:t>E-Mail: MBM_Service@schueco.com</a:t>
            </a:r>
          </a:p>
        </p:txBody>
      </p:sp>
      <p:pic>
        <p:nvPicPr>
          <p:cNvPr id="8" name="Grafik 7">
            <a:extLst>
              <a:ext uri="{FF2B5EF4-FFF2-40B4-BE49-F238E27FC236}">
                <a16:creationId xmlns:a16="http://schemas.microsoft.com/office/drawing/2014/main" id="{76369E41-5921-AE92-3BAD-A25F321E01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774" y="3221515"/>
            <a:ext cx="3912772" cy="2019300"/>
          </a:xfrm>
          <a:prstGeom prst="rect">
            <a:avLst/>
          </a:prstGeom>
        </p:spPr>
      </p:pic>
    </p:spTree>
    <p:extLst>
      <p:ext uri="{BB962C8B-B14F-4D97-AF65-F5344CB8AC3E}">
        <p14:creationId xmlns:p14="http://schemas.microsoft.com/office/powerpoint/2010/main" val="27234044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platzhalter 7">
            <a:extLst>
              <a:ext uri="{FF2B5EF4-FFF2-40B4-BE49-F238E27FC236}">
                <a16:creationId xmlns:a16="http://schemas.microsoft.com/office/drawing/2014/main" id="{6D4C91D5-444D-443D-8A42-7FEFC8C8B8CC}"/>
              </a:ext>
            </a:extLst>
          </p:cNvPr>
          <p:cNvPicPr>
            <a:picLocks noGrp="1" noChangeAspect="1"/>
          </p:cNvPicPr>
          <p:nvPr>
            <p:ph type="pic" sz="quarter" idx="13"/>
          </p:nvPr>
        </p:nvPicPr>
        <p:blipFill>
          <a:blip r:embed="rId2">
            <a:extLst>
              <a:ext uri="{28A0092B-C50C-407E-A947-70E740481C1C}">
                <a14:useLocalDpi xmlns:a14="http://schemas.microsoft.com/office/drawing/2010/main" val="0"/>
              </a:ext>
            </a:extLst>
          </a:blip>
          <a:srcRect l="20" r="20"/>
          <a:stretch>
            <a:fillRect/>
          </a:stretch>
        </p:blipFill>
        <p:spPr>
          <a:xfrm>
            <a:off x="0" y="0"/>
            <a:ext cx="12192000" cy="6858000"/>
          </a:xfrm>
        </p:spPr>
      </p:pic>
      <p:sp>
        <p:nvSpPr>
          <p:cNvPr id="3" name="Titel 2">
            <a:extLst>
              <a:ext uri="{FF2B5EF4-FFF2-40B4-BE49-F238E27FC236}">
                <a16:creationId xmlns:a16="http://schemas.microsoft.com/office/drawing/2014/main" id="{9EED9B28-BC7A-4DCB-8D99-D539753D85BB}"/>
              </a:ext>
            </a:extLst>
          </p:cNvPr>
          <p:cNvSpPr>
            <a:spLocks noGrp="1"/>
          </p:cNvSpPr>
          <p:nvPr>
            <p:ph type="title"/>
          </p:nvPr>
        </p:nvSpPr>
        <p:spPr/>
        <p:txBody>
          <a:bodyPr/>
          <a:lstStyle/>
          <a:p>
            <a:r>
              <a:rPr lang="de-DE" dirty="0"/>
              <a:t>Vielen Dank für die Aufmerksamkeit!</a:t>
            </a:r>
          </a:p>
        </p:txBody>
      </p:sp>
      <p:sp>
        <p:nvSpPr>
          <p:cNvPr id="4" name="Datumsplatzhalter 3">
            <a:extLst>
              <a:ext uri="{FF2B5EF4-FFF2-40B4-BE49-F238E27FC236}">
                <a16:creationId xmlns:a16="http://schemas.microsoft.com/office/drawing/2014/main" id="{9EBDA00E-B011-4843-A621-D2B1A3AE8EC4}"/>
              </a:ext>
            </a:extLst>
          </p:cNvPr>
          <p:cNvSpPr>
            <a:spLocks noGrp="1"/>
          </p:cNvSpPr>
          <p:nvPr>
            <p:ph type="dt" sz="half" idx="10"/>
          </p:nvPr>
        </p:nvSpPr>
        <p:spPr/>
        <p:txBody>
          <a:bodyPr/>
          <a:lstStyle/>
          <a:p>
            <a:r>
              <a:rPr lang="de-DE" dirty="0"/>
              <a:t>2023</a:t>
            </a:r>
          </a:p>
        </p:txBody>
      </p:sp>
      <p:sp>
        <p:nvSpPr>
          <p:cNvPr id="5" name="Fußzeilenplatzhalter 4">
            <a:extLst>
              <a:ext uri="{FF2B5EF4-FFF2-40B4-BE49-F238E27FC236}">
                <a16:creationId xmlns:a16="http://schemas.microsoft.com/office/drawing/2014/main" id="{B790CF35-11C2-4C72-9E6B-5FF3AFF47CE6}"/>
              </a:ext>
            </a:extLst>
          </p:cNvPr>
          <p:cNvSpPr>
            <a:spLocks noGrp="1"/>
          </p:cNvSpPr>
          <p:nvPr>
            <p:ph type="ftr" sz="quarter" idx="11"/>
          </p:nvPr>
        </p:nvSpPr>
        <p:spPr/>
        <p:txBody>
          <a:bodyPr/>
          <a:lstStyle/>
          <a:p>
            <a:r>
              <a:rPr lang="de-DE" dirty="0"/>
              <a:t>Scheller Schüco Digital</a:t>
            </a:r>
          </a:p>
        </p:txBody>
      </p:sp>
      <p:sp>
        <p:nvSpPr>
          <p:cNvPr id="6" name="Foliennummernplatzhalter 5">
            <a:extLst>
              <a:ext uri="{FF2B5EF4-FFF2-40B4-BE49-F238E27FC236}">
                <a16:creationId xmlns:a16="http://schemas.microsoft.com/office/drawing/2014/main" id="{5D4CAE00-FD82-4132-82A4-9DDEE8DF89FE}"/>
              </a:ext>
            </a:extLst>
          </p:cNvPr>
          <p:cNvSpPr>
            <a:spLocks noGrp="1"/>
          </p:cNvSpPr>
          <p:nvPr>
            <p:ph type="sldNum" sz="quarter" idx="12"/>
          </p:nvPr>
        </p:nvSpPr>
        <p:spPr/>
        <p:txBody>
          <a:bodyPr/>
          <a:lstStyle/>
          <a:p>
            <a:fld id="{E1540A39-07E3-4444-B65E-4CA0524AE4A8}" type="slidenum">
              <a:rPr lang="de-DE" smtClean="0"/>
              <a:pPr/>
              <a:t>5</a:t>
            </a:fld>
            <a:endParaRPr lang="de-DE"/>
          </a:p>
        </p:txBody>
      </p:sp>
    </p:spTree>
    <p:extLst>
      <p:ext uri="{BB962C8B-B14F-4D97-AF65-F5344CB8AC3E}">
        <p14:creationId xmlns:p14="http://schemas.microsoft.com/office/powerpoint/2010/main" val="3535826537"/>
      </p:ext>
    </p:extLst>
  </p:cSld>
  <p:clrMapOvr>
    <a:masterClrMapping/>
  </p:clrMapOvr>
</p:sld>
</file>

<file path=ppt/theme/theme1.xml><?xml version="1.0" encoding="utf-8"?>
<a:theme xmlns:a="http://schemas.openxmlformats.org/drawingml/2006/main" name="Schueco">
  <a:themeElements>
    <a:clrScheme name="Benutzerdefiniert 56">
      <a:dk1>
        <a:srgbClr val="445C67"/>
      </a:dk1>
      <a:lt1>
        <a:sysClr val="window" lastClr="FFFFFF"/>
      </a:lt1>
      <a:dk2>
        <a:srgbClr val="445C67"/>
      </a:dk2>
      <a:lt2>
        <a:srgbClr val="EAEFF2"/>
      </a:lt2>
      <a:accent1>
        <a:srgbClr val="C6CC00"/>
      </a:accent1>
      <a:accent2>
        <a:srgbClr val="78B928"/>
      </a:accent2>
      <a:accent3>
        <a:srgbClr val="5F9621"/>
      </a:accent3>
      <a:accent4>
        <a:srgbClr val="005F1E"/>
      </a:accent4>
      <a:accent5>
        <a:srgbClr val="00A2D1"/>
      </a:accent5>
      <a:accent6>
        <a:srgbClr val="84CEE4"/>
      </a:accent6>
      <a:hlink>
        <a:srgbClr val="445C67"/>
      </a:hlink>
      <a:folHlink>
        <a:srgbClr val="445C67"/>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bg1"/>
        </a:solidFill>
        <a:ln w="6350">
          <a:solidFill>
            <a:schemeClr val="tx1"/>
          </a:solidFill>
        </a:ln>
      </a:spPr>
      <a:bodyPr rtlCol="0" anchor="ctr"/>
      <a:lstStyle>
        <a:defPPr algn="ctr">
          <a:lnSpc>
            <a:spcPct val="105000"/>
          </a:lnSpc>
          <a:defRPr sz="1600" dirty="0" err="1" smtClean="0">
            <a:solidFill>
              <a:schemeClr val="tx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105000"/>
          </a:lnSpc>
          <a:defRPr sz="1600" dirty="0" err="1" smtClean="0"/>
        </a:defPPr>
      </a:lstStyle>
    </a:txDef>
  </a:objectDefaults>
  <a:extraClrSchemeLst/>
  <a:custClrLst>
    <a:custClr>
      <a:srgbClr val="06809F"/>
    </a:custClr>
    <a:custClr>
      <a:srgbClr val="005681"/>
    </a:custClr>
    <a:custClr>
      <a:srgbClr val="BC0000"/>
    </a:custClr>
    <a:custClr>
      <a:srgbClr val="E94C0A"/>
    </a:custClr>
    <a:custClr>
      <a:srgbClr val="F18700"/>
    </a:custClr>
    <a:custClr>
      <a:srgbClr val="445C67"/>
    </a:custClr>
    <a:custClr>
      <a:srgbClr val="778D98"/>
    </a:custClr>
    <a:custClr>
      <a:srgbClr val="A2B3BC"/>
    </a:custClr>
    <a:custClr>
      <a:srgbClr val="CFD9DF"/>
    </a:custClr>
    <a:custClr>
      <a:srgbClr val="EAEFF2"/>
    </a:custClr>
  </a:custClrLst>
  <a:extLst>
    <a:ext uri="{05A4C25C-085E-4340-85A3-A5531E510DB2}">
      <thm15:themeFamily xmlns:thm15="http://schemas.microsoft.com/office/thememl/2012/main" name="20190507_Schueco_PowerPoint_16x9_DE" id="{DD1AD8CC-7749-064F-911F-F047B75E6757}" vid="{FF514FAF-9B58-1B47-AB37-956B6921AEF4}"/>
    </a:ext>
  </a:extLst>
</a:theme>
</file>

<file path=ppt/theme/theme2.xml><?xml version="1.0" encoding="utf-8"?>
<a:theme xmlns:a="http://schemas.openxmlformats.org/drawingml/2006/main" name="Larissa">
  <a:themeElements>
    <a:clrScheme name="Schüco PPT">
      <a:dk1>
        <a:sysClr val="windowText" lastClr="000000"/>
      </a:dk1>
      <a:lt1>
        <a:sysClr val="window" lastClr="FFFFFF"/>
      </a:lt1>
      <a:dk2>
        <a:srgbClr val="778D98"/>
      </a:dk2>
      <a:lt2>
        <a:srgbClr val="A2B3BC"/>
      </a:lt2>
      <a:accent1>
        <a:srgbClr val="005F1E"/>
      </a:accent1>
      <a:accent2>
        <a:srgbClr val="5F9621"/>
      </a:accent2>
      <a:accent3>
        <a:srgbClr val="78B928"/>
      </a:accent3>
      <a:accent4>
        <a:srgbClr val="C6CC00"/>
      </a:accent4>
      <a:accent5>
        <a:srgbClr val="00A2D1"/>
      </a:accent5>
      <a:accent6>
        <a:srgbClr val="84CEE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Schüco PPT">
      <a:dk1>
        <a:sysClr val="windowText" lastClr="000000"/>
      </a:dk1>
      <a:lt1>
        <a:sysClr val="window" lastClr="FFFFFF"/>
      </a:lt1>
      <a:dk2>
        <a:srgbClr val="778D98"/>
      </a:dk2>
      <a:lt2>
        <a:srgbClr val="A2B3BC"/>
      </a:lt2>
      <a:accent1>
        <a:srgbClr val="005F1E"/>
      </a:accent1>
      <a:accent2>
        <a:srgbClr val="5F9621"/>
      </a:accent2>
      <a:accent3>
        <a:srgbClr val="78B928"/>
      </a:accent3>
      <a:accent4>
        <a:srgbClr val="C6CC00"/>
      </a:accent4>
      <a:accent5>
        <a:srgbClr val="00A2D1"/>
      </a:accent5>
      <a:accent6>
        <a:srgbClr val="84CEE4"/>
      </a:accent6>
      <a:hlink>
        <a:srgbClr val="000000"/>
      </a:hlink>
      <a:folHlink>
        <a:srgbClr val="000000"/>
      </a:folHlink>
    </a:clrScheme>
    <a:fontScheme name="Arial">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2324132-3b84-4603-8b2b-09ed3048420f">
      <Terms xmlns="http://schemas.microsoft.com/office/infopath/2007/PartnerControls"/>
    </lcf76f155ced4ddcb4097134ff3c332f>
    <TaxCatchAll xmlns="a929038c-8dfc-458b-a43d-c6e5ece3f494" xsi:nil="true"/>
    <SharedWithUsers xmlns="a929038c-8dfc-458b-a43d-c6e5ece3f494">
      <UserInfo>
        <DisplayName>Große-Gödinghaus, Nils</DisplayName>
        <AccountId>11</AccountId>
        <AccountType/>
      </UserInfo>
    </SharedWithUsers>
  </documentManagement>
</p:properties>
</file>

<file path=customXml/item3.xml><?xml version="1.0" encoding="utf-8"?>
<ct:contentTypeSchema xmlns:ct="http://schemas.microsoft.com/office/2006/metadata/contentType" xmlns:ma="http://schemas.microsoft.com/office/2006/metadata/properties/metaAttributes" ct:_="" ma:_="" ma:contentTypeName="Dokument" ma:contentTypeID="0x010100C460CE6163A1B44888D2ABCDB4986459" ma:contentTypeVersion="14" ma:contentTypeDescription="Ein neues Dokument erstellen." ma:contentTypeScope="" ma:versionID="d0394118659edd497cfec6e4eae2a1fc">
  <xsd:schema xmlns:xsd="http://www.w3.org/2001/XMLSchema" xmlns:xs="http://www.w3.org/2001/XMLSchema" xmlns:p="http://schemas.microsoft.com/office/2006/metadata/properties" xmlns:ns2="c2324132-3b84-4603-8b2b-09ed3048420f" xmlns:ns3="a929038c-8dfc-458b-a43d-c6e5ece3f494" targetNamespace="http://schemas.microsoft.com/office/2006/metadata/properties" ma:root="true" ma:fieldsID="77e2f3931b4689199a7a74340ebc857c" ns2:_="" ns3:_="">
    <xsd:import namespace="c2324132-3b84-4603-8b2b-09ed3048420f"/>
    <xsd:import namespace="a929038c-8dfc-458b-a43d-c6e5ece3f494"/>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2:MediaLengthInSeconds" minOccurs="0"/>
                <xsd:element ref="ns2:MediaServiceLocation"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2324132-3b84-4603-8b2b-09ed3048420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Bildmarkierungen" ma:readOnly="false" ma:fieldId="{5cf76f15-5ced-4ddc-b409-7134ff3c332f}" ma:taxonomyMulti="true" ma:sspId="cc5afab9-40d6-46c2-b503-83101930d2e0"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element name="MediaServiceLocation" ma:index="18" nillable="true" ma:displayName="Location" ma:indexed="true" ma:internalName="MediaServiceLocation"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929038c-8dfc-458b-a43d-c6e5ece3f494"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6a34314b-20f0-43c5-8d0c-88cb24e78161}" ma:internalName="TaxCatchAll" ma:showField="CatchAllData" ma:web="a929038c-8dfc-458b-a43d-c6e5ece3f494">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F27E6F7D-686F-47DD-9685-2C8927EA0F85}">
  <ds:schemaRefs>
    <ds:schemaRef ds:uri="http://schemas.microsoft.com/sharepoint/v3/contenttype/forms"/>
  </ds:schemaRefs>
</ds:datastoreItem>
</file>

<file path=customXml/itemProps2.xml><?xml version="1.0" encoding="utf-8"?>
<ds:datastoreItem xmlns:ds="http://schemas.openxmlformats.org/officeDocument/2006/customXml" ds:itemID="{A82093FA-E525-4E12-9514-720DF77348BF}">
  <ds:schemaRefs>
    <ds:schemaRef ds:uri="http://purl.org/dc/terms/"/>
    <ds:schemaRef ds:uri="http://schemas.microsoft.com/office/2006/documentManagement/types"/>
    <ds:schemaRef ds:uri="http://purl.org/dc/dcmitype/"/>
    <ds:schemaRef ds:uri="http://schemas.microsoft.com/office/infopath/2007/PartnerControls"/>
    <ds:schemaRef ds:uri="http://purl.org/dc/elements/1.1/"/>
    <ds:schemaRef ds:uri="a929038c-8dfc-458b-a43d-c6e5ece3f494"/>
    <ds:schemaRef ds:uri="http://schemas.openxmlformats.org/package/2006/metadata/core-properties"/>
    <ds:schemaRef ds:uri="c2324132-3b84-4603-8b2b-09ed3048420f"/>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524FD286-2884-4E09-8DD0-B6708E0B5068}"/>
</file>

<file path=docProps/app.xml><?xml version="1.0" encoding="utf-8"?>
<Properties xmlns="http://schemas.openxmlformats.org/officeDocument/2006/extended-properties" xmlns:vt="http://schemas.openxmlformats.org/officeDocument/2006/docPropsVTypes">
  <Template/>
  <TotalTime>0</TotalTime>
  <Words>408</Words>
  <Application>Microsoft Office PowerPoint</Application>
  <PresentationFormat>Breitbild</PresentationFormat>
  <Paragraphs>48</Paragraphs>
  <Slides>5</Slides>
  <Notes>0</Notes>
  <HiddenSlides>0</HiddenSlides>
  <MMClips>0</MMClips>
  <ScaleCrop>false</ScaleCrop>
  <HeadingPairs>
    <vt:vector size="6" baseType="variant">
      <vt:variant>
        <vt:lpstr>Verwendete Schriftarten</vt:lpstr>
      </vt:variant>
      <vt:variant>
        <vt:i4>2</vt:i4>
      </vt:variant>
      <vt:variant>
        <vt:lpstr>Design</vt:lpstr>
      </vt:variant>
      <vt:variant>
        <vt:i4>1</vt:i4>
      </vt:variant>
      <vt:variant>
        <vt:lpstr>Folientitel</vt:lpstr>
      </vt:variant>
      <vt:variant>
        <vt:i4>5</vt:i4>
      </vt:variant>
    </vt:vector>
  </HeadingPairs>
  <TitlesOfParts>
    <vt:vector size="8" baseType="lpstr">
      <vt:lpstr>Arial</vt:lpstr>
      <vt:lpstr>Wingdings</vt:lpstr>
      <vt:lpstr>Schueco</vt:lpstr>
      <vt:lpstr>Herzlich Willkommen zum Maschinen-Upgrade V30.1.0.xx</vt:lpstr>
      <vt:lpstr>Maschine einschalten </vt:lpstr>
      <vt:lpstr>V30-Upgrade auf Desktop kopieren und installieren</vt:lpstr>
      <vt:lpstr>Schüco Digital GmbH  Tel. +49 521 783 141  E-Mail: ServiceDesk@schueco.com</vt:lpstr>
      <vt:lpstr>Vielen Dank für die Aufmerksamkeit!</vt:lpstr>
    </vt:vector>
  </TitlesOfParts>
  <Company>Schüco International KG</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Beispiel PowerPoint Titel Arial Bold 32 pt, Anthrazit</dc:title>
  <dc:creator>klinnenbruegger@schueco.com</dc:creator>
  <cp:lastModifiedBy>Scheller, Dietmar</cp:lastModifiedBy>
  <cp:revision>713</cp:revision>
  <cp:lastPrinted>2023-08-16T07:16:38Z</cp:lastPrinted>
  <dcterms:created xsi:type="dcterms:W3CDTF">2019-05-09T12:06:25Z</dcterms:created>
  <dcterms:modified xsi:type="dcterms:W3CDTF">2023-09-07T06:08:28Z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0x010100C460CE6163A1B44888D2ABCDB4986459</vt:lpwstr>
  </property>
  <property fmtid="{D5CDD505-2E9C-101B-9397-08002B2CF9AE}" pid="3" name="MediaServiceImageTags">
    <vt:lpwstr/>
  </property>
</Properties>
</file>